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0" r:id="rId4"/>
  </p:sldMasterIdLst>
  <p:notesMasterIdLst>
    <p:notesMasterId r:id="rId86"/>
  </p:notesMasterIdLst>
  <p:handoutMasterIdLst>
    <p:handoutMasterId r:id="rId87"/>
  </p:handoutMasterIdLst>
  <p:sldIdLst>
    <p:sldId id="256" r:id="rId5"/>
    <p:sldId id="953" r:id="rId6"/>
    <p:sldId id="1018" r:id="rId7"/>
    <p:sldId id="733" r:id="rId8"/>
    <p:sldId id="1023" r:id="rId9"/>
    <p:sldId id="351" r:id="rId10"/>
    <p:sldId id="1024" r:id="rId11"/>
    <p:sldId id="1028" r:id="rId12"/>
    <p:sldId id="1029" r:id="rId13"/>
    <p:sldId id="1030" r:id="rId14"/>
    <p:sldId id="1031" r:id="rId15"/>
    <p:sldId id="1032" r:id="rId16"/>
    <p:sldId id="1033" r:id="rId17"/>
    <p:sldId id="1034" r:id="rId18"/>
    <p:sldId id="1036" r:id="rId19"/>
    <p:sldId id="1037" r:id="rId20"/>
    <p:sldId id="1038" r:id="rId21"/>
    <p:sldId id="1039" r:id="rId22"/>
    <p:sldId id="1035" r:id="rId23"/>
    <p:sldId id="269" r:id="rId24"/>
    <p:sldId id="260" r:id="rId25"/>
    <p:sldId id="358" r:id="rId26"/>
    <p:sldId id="270" r:id="rId27"/>
    <p:sldId id="359" r:id="rId28"/>
    <p:sldId id="271" r:id="rId29"/>
    <p:sldId id="273" r:id="rId30"/>
    <p:sldId id="272" r:id="rId31"/>
    <p:sldId id="274" r:id="rId32"/>
    <p:sldId id="275" r:id="rId33"/>
    <p:sldId id="276" r:id="rId34"/>
    <p:sldId id="1025" r:id="rId35"/>
    <p:sldId id="360" r:id="rId36"/>
    <p:sldId id="1026" r:id="rId37"/>
    <p:sldId id="362" r:id="rId38"/>
    <p:sldId id="363" r:id="rId39"/>
    <p:sldId id="382" r:id="rId40"/>
    <p:sldId id="369" r:id="rId41"/>
    <p:sldId id="372" r:id="rId42"/>
    <p:sldId id="366" r:id="rId43"/>
    <p:sldId id="370" r:id="rId44"/>
    <p:sldId id="371" r:id="rId45"/>
    <p:sldId id="374" r:id="rId46"/>
    <p:sldId id="373" r:id="rId47"/>
    <p:sldId id="375" r:id="rId48"/>
    <p:sldId id="403" r:id="rId49"/>
    <p:sldId id="405" r:id="rId50"/>
    <p:sldId id="406" r:id="rId51"/>
    <p:sldId id="407" r:id="rId52"/>
    <p:sldId id="409" r:id="rId53"/>
    <p:sldId id="408" r:id="rId54"/>
    <p:sldId id="376" r:id="rId55"/>
    <p:sldId id="377" r:id="rId56"/>
    <p:sldId id="367" r:id="rId57"/>
    <p:sldId id="381" r:id="rId58"/>
    <p:sldId id="379" r:id="rId59"/>
    <p:sldId id="380" r:id="rId60"/>
    <p:sldId id="397" r:id="rId61"/>
    <p:sldId id="393" r:id="rId62"/>
    <p:sldId id="394" r:id="rId63"/>
    <p:sldId id="384" r:id="rId64"/>
    <p:sldId id="385" r:id="rId65"/>
    <p:sldId id="389" r:id="rId66"/>
    <p:sldId id="388" r:id="rId67"/>
    <p:sldId id="386" r:id="rId68"/>
    <p:sldId id="387" r:id="rId69"/>
    <p:sldId id="398" r:id="rId70"/>
    <p:sldId id="399" r:id="rId71"/>
    <p:sldId id="390" r:id="rId72"/>
    <p:sldId id="391" r:id="rId73"/>
    <p:sldId id="401" r:id="rId74"/>
    <p:sldId id="396" r:id="rId75"/>
    <p:sldId id="395" r:id="rId76"/>
    <p:sldId id="383" r:id="rId77"/>
    <p:sldId id="410" r:id="rId78"/>
    <p:sldId id="400" r:id="rId79"/>
    <p:sldId id="1017" r:id="rId80"/>
    <p:sldId id="1019" r:id="rId81"/>
    <p:sldId id="1020" r:id="rId82"/>
    <p:sldId id="1021" r:id="rId83"/>
    <p:sldId id="1022" r:id="rId84"/>
    <p:sldId id="361" r:id="rId85"/>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42"/>
    <a:srgbClr val="272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B2C14E-F075-464A-94F5-5088CFF903E8}" v="17" dt="2023-07-19T20:13:39.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94660"/>
  </p:normalViewPr>
  <p:slideViewPr>
    <p:cSldViewPr snapToGrid="0">
      <p:cViewPr varScale="1">
        <p:scale>
          <a:sx n="78" d="100"/>
          <a:sy n="78" d="100"/>
        </p:scale>
        <p:origin x="1253" y="62"/>
      </p:cViewPr>
      <p:guideLst>
        <p:guide orient="horz" pos="2928"/>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 Eugenio Duarte Sepulveda" userId="d6757e78-5d77-4033-bc1e-7634d9cd1525" providerId="ADAL" clId="{5DF622DD-7543-4CD8-88CC-75EE5A4EC4CB}"/>
    <pc:docChg chg="undo redo custSel addSld delSld modSld sldOrd">
      <pc:chgData name="Eduard Eugenio Duarte Sepulveda" userId="d6757e78-5d77-4033-bc1e-7634d9cd1525" providerId="ADAL" clId="{5DF622DD-7543-4CD8-88CC-75EE5A4EC4CB}" dt="2023-06-04T05:48:43.331" v="6474" actId="20577"/>
      <pc:docMkLst>
        <pc:docMk/>
      </pc:docMkLst>
      <pc:sldChg chg="delSp modSp mod delDesignElem">
        <pc:chgData name="Eduard Eugenio Duarte Sepulveda" userId="d6757e78-5d77-4033-bc1e-7634d9cd1525" providerId="ADAL" clId="{5DF622DD-7543-4CD8-88CC-75EE5A4EC4CB}" dt="2023-06-03T05:16:45.770" v="104"/>
        <pc:sldMkLst>
          <pc:docMk/>
          <pc:sldMk cId="2745828918" sldId="256"/>
        </pc:sldMkLst>
        <pc:spChg chg="mod">
          <ac:chgData name="Eduard Eugenio Duarte Sepulveda" userId="d6757e78-5d77-4033-bc1e-7634d9cd1525" providerId="ADAL" clId="{5DF622DD-7543-4CD8-88CC-75EE5A4EC4CB}" dt="2023-06-03T04:38:24.780" v="10" actId="20577"/>
          <ac:spMkLst>
            <pc:docMk/>
            <pc:sldMk cId="2745828918" sldId="256"/>
            <ac:spMk id="2" creationId="{7D6CA50C-1A88-4B3F-A34F-FE199F4205A2}"/>
          </ac:spMkLst>
        </pc:spChg>
        <pc:spChg chg="mod">
          <ac:chgData name="Eduard Eugenio Duarte Sepulveda" userId="d6757e78-5d77-4033-bc1e-7634d9cd1525" providerId="ADAL" clId="{5DF622DD-7543-4CD8-88CC-75EE5A4EC4CB}" dt="2023-06-03T04:39:27.042" v="81" actId="20577"/>
          <ac:spMkLst>
            <pc:docMk/>
            <pc:sldMk cId="2745828918" sldId="256"/>
            <ac:spMk id="3" creationId="{C9CC2D51-705E-403A-AC0E-9157DC5513A8}"/>
          </ac:spMkLst>
        </pc:spChg>
        <pc:spChg chg="mod">
          <ac:chgData name="Eduard Eugenio Duarte Sepulveda" userId="d6757e78-5d77-4033-bc1e-7634d9cd1525" providerId="ADAL" clId="{5DF622DD-7543-4CD8-88CC-75EE5A4EC4CB}" dt="2023-06-03T04:39:38.473" v="82" actId="1076"/>
          <ac:spMkLst>
            <pc:docMk/>
            <pc:sldMk cId="2745828918" sldId="256"/>
            <ac:spMk id="6" creationId="{5B43162C-F4D5-98DA-3B95-C3EF7B5B4E2D}"/>
          </ac:spMkLst>
        </pc:spChg>
        <pc:spChg chg="del">
          <ac:chgData name="Eduard Eugenio Duarte Sepulveda" userId="d6757e78-5d77-4033-bc1e-7634d9cd1525" providerId="ADAL" clId="{5DF622DD-7543-4CD8-88CC-75EE5A4EC4CB}" dt="2023-06-03T05:16:45.770" v="104"/>
          <ac:spMkLst>
            <pc:docMk/>
            <pc:sldMk cId="2745828918" sldId="256"/>
            <ac:spMk id="2063" creationId="{D1628877-E08F-4E76-A6D9-CAFB570DB8D3}"/>
          </ac:spMkLst>
        </pc:spChg>
        <pc:spChg chg="del">
          <ac:chgData name="Eduard Eugenio Duarte Sepulveda" userId="d6757e78-5d77-4033-bc1e-7634d9cd1525" providerId="ADAL" clId="{5DF622DD-7543-4CD8-88CC-75EE5A4EC4CB}" dt="2023-06-03T05:16:45.770" v="104"/>
          <ac:spMkLst>
            <pc:docMk/>
            <pc:sldMk cId="2745828918" sldId="256"/>
            <ac:spMk id="2064" creationId="{57587975-CDAC-4067-A9DD-FF1F73F8494E}"/>
          </ac:spMkLst>
        </pc:spChg>
      </pc:sldChg>
      <pc:sldChg chg="delSp modSp mod ord delDesignElem">
        <pc:chgData name="Eduard Eugenio Duarte Sepulveda" userId="d6757e78-5d77-4033-bc1e-7634d9cd1525" providerId="ADAL" clId="{5DF622DD-7543-4CD8-88CC-75EE5A4EC4CB}" dt="2023-06-04T05:25:36.710" v="5634"/>
        <pc:sldMkLst>
          <pc:docMk/>
          <pc:sldMk cId="1396896027" sldId="260"/>
        </pc:sldMkLst>
        <pc:spChg chg="mod">
          <ac:chgData name="Eduard Eugenio Duarte Sepulveda" userId="d6757e78-5d77-4033-bc1e-7634d9cd1525" providerId="ADAL" clId="{5DF622DD-7543-4CD8-88CC-75EE5A4EC4CB}" dt="2023-06-03T20:44:02.158" v="1620" actId="27636"/>
          <ac:spMkLst>
            <pc:docMk/>
            <pc:sldMk cId="1396896027" sldId="260"/>
            <ac:spMk id="2" creationId="{DFE1F858-2A30-4F73-962A-B70A9326A7C2}"/>
          </ac:spMkLst>
        </pc:spChg>
        <pc:spChg chg="del">
          <ac:chgData name="Eduard Eugenio Duarte Sepulveda" userId="d6757e78-5d77-4033-bc1e-7634d9cd1525" providerId="ADAL" clId="{5DF622DD-7543-4CD8-88CC-75EE5A4EC4CB}" dt="2023-06-03T05:16:45.770" v="104"/>
          <ac:spMkLst>
            <pc:docMk/>
            <pc:sldMk cId="1396896027" sldId="260"/>
            <ac:spMk id="13" creationId="{72AC46CB-E41C-431E-B498-6295C0C5E3F1}"/>
          </ac:spMkLst>
        </pc:spChg>
        <pc:graphicFrameChg chg="mod">
          <ac:chgData name="Eduard Eugenio Duarte Sepulveda" userId="d6757e78-5d77-4033-bc1e-7634d9cd1525" providerId="ADAL" clId="{5DF622DD-7543-4CD8-88CC-75EE5A4EC4CB}" dt="2023-06-03T22:02:28.680" v="2119" actId="313"/>
          <ac:graphicFrameMkLst>
            <pc:docMk/>
            <pc:sldMk cId="1396896027" sldId="260"/>
            <ac:graphicFrameMk id="9" creationId="{CA1A36E6-5091-4A63-BCD5-7F73D30D6CC7}"/>
          </ac:graphicFrameMkLst>
        </pc:graphicFrameChg>
      </pc:sldChg>
      <pc:sldChg chg="delSp del delDesignElem">
        <pc:chgData name="Eduard Eugenio Duarte Sepulveda" userId="d6757e78-5d77-4033-bc1e-7634d9cd1525" providerId="ADAL" clId="{5DF622DD-7543-4CD8-88CC-75EE5A4EC4CB}" dt="2023-06-04T00:50:12.332" v="2425" actId="47"/>
        <pc:sldMkLst>
          <pc:docMk/>
          <pc:sldMk cId="295816944" sldId="261"/>
        </pc:sldMkLst>
        <pc:spChg chg="del">
          <ac:chgData name="Eduard Eugenio Duarte Sepulveda" userId="d6757e78-5d77-4033-bc1e-7634d9cd1525" providerId="ADAL" clId="{5DF622DD-7543-4CD8-88CC-75EE5A4EC4CB}" dt="2023-06-03T05:16:45.770" v="104"/>
          <ac:spMkLst>
            <pc:docMk/>
            <pc:sldMk cId="295816944" sldId="261"/>
            <ac:spMk id="10" creationId="{474A7FC5-56F0-4FE3-8383-04EE92963F2A}"/>
          </ac:spMkLst>
        </pc:spChg>
        <pc:spChg chg="del">
          <ac:chgData name="Eduard Eugenio Duarte Sepulveda" userId="d6757e78-5d77-4033-bc1e-7634d9cd1525" providerId="ADAL" clId="{5DF622DD-7543-4CD8-88CC-75EE5A4EC4CB}" dt="2023-06-03T05:16:45.770" v="104"/>
          <ac:spMkLst>
            <pc:docMk/>
            <pc:sldMk cId="295816944" sldId="261"/>
            <ac:spMk id="12" creationId="{DE6BEBC3-6A99-4A53-9835-9875E08415A6}"/>
          </ac:spMkLst>
        </pc:spChg>
        <pc:spChg chg="del">
          <ac:chgData name="Eduard Eugenio Duarte Sepulveda" userId="d6757e78-5d77-4033-bc1e-7634d9cd1525" providerId="ADAL" clId="{5DF622DD-7543-4CD8-88CC-75EE5A4EC4CB}" dt="2023-06-03T05:16:45.770" v="104"/>
          <ac:spMkLst>
            <pc:docMk/>
            <pc:sldMk cId="295816944" sldId="261"/>
            <ac:spMk id="14" creationId="{D1006911-EDB8-4CDF-AEAA-A3FA060851F3}"/>
          </ac:spMkLst>
        </pc:spChg>
      </pc:sldChg>
      <pc:sldChg chg="modSp del">
        <pc:chgData name="Eduard Eugenio Duarte Sepulveda" userId="d6757e78-5d77-4033-bc1e-7634d9cd1525" providerId="ADAL" clId="{5DF622DD-7543-4CD8-88CC-75EE5A4EC4CB}" dt="2023-06-04T05:47:16.844" v="6457" actId="47"/>
        <pc:sldMkLst>
          <pc:docMk/>
          <pc:sldMk cId="1115916446" sldId="262"/>
        </pc:sldMkLst>
        <pc:spChg chg="mod">
          <ac:chgData name="Eduard Eugenio Duarte Sepulveda" userId="d6757e78-5d77-4033-bc1e-7634d9cd1525" providerId="ADAL" clId="{5DF622DD-7543-4CD8-88CC-75EE5A4EC4CB}" dt="2023-06-03T05:17:35.256" v="112"/>
          <ac:spMkLst>
            <pc:docMk/>
            <pc:sldMk cId="1115916446" sldId="262"/>
            <ac:spMk id="2" creationId="{28492750-E12D-4995-ABCB-5BB846060890}"/>
          </ac:spMkLst>
        </pc:spChg>
        <pc:graphicFrameChg chg="mod">
          <ac:chgData name="Eduard Eugenio Duarte Sepulveda" userId="d6757e78-5d77-4033-bc1e-7634d9cd1525" providerId="ADAL" clId="{5DF622DD-7543-4CD8-88CC-75EE5A4EC4CB}" dt="2023-06-03T05:16:45.770" v="104"/>
          <ac:graphicFrameMkLst>
            <pc:docMk/>
            <pc:sldMk cId="1115916446" sldId="262"/>
            <ac:graphicFrameMk id="4" creationId="{F5DF3745-CCEE-4BD3-9E49-A25F9124ACF6}"/>
          </ac:graphicFrameMkLst>
        </pc:graphicFrameChg>
      </pc:sldChg>
      <pc:sldChg chg="delSp del delDesignElem">
        <pc:chgData name="Eduard Eugenio Duarte Sepulveda" userId="d6757e78-5d77-4033-bc1e-7634d9cd1525" providerId="ADAL" clId="{5DF622DD-7543-4CD8-88CC-75EE5A4EC4CB}" dt="2023-06-03T20:11:48.663" v="1459" actId="47"/>
        <pc:sldMkLst>
          <pc:docMk/>
          <pc:sldMk cId="649079808" sldId="264"/>
        </pc:sldMkLst>
        <pc:spChg chg="del">
          <ac:chgData name="Eduard Eugenio Duarte Sepulveda" userId="d6757e78-5d77-4033-bc1e-7634d9cd1525" providerId="ADAL" clId="{5DF622DD-7543-4CD8-88CC-75EE5A4EC4CB}" dt="2023-06-03T05:16:45.770" v="104"/>
          <ac:spMkLst>
            <pc:docMk/>
            <pc:sldMk cId="649079808" sldId="264"/>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649079808" sldId="264"/>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649079808" sldId="264"/>
            <ac:spMk id="17" creationId="{87ACB9FA-C8E8-43F1-868B-D328ECFC31EC}"/>
          </ac:spMkLst>
        </pc:spChg>
      </pc:sldChg>
      <pc:sldChg chg="delSp modSp add mod ord">
        <pc:chgData name="Eduard Eugenio Duarte Sepulveda" userId="d6757e78-5d77-4033-bc1e-7634d9cd1525" providerId="ADAL" clId="{5DF622DD-7543-4CD8-88CC-75EE5A4EC4CB}" dt="2023-06-04T02:59:23.356" v="2609" actId="20577"/>
        <pc:sldMkLst>
          <pc:docMk/>
          <pc:sldMk cId="3409718150" sldId="264"/>
        </pc:sldMkLst>
        <pc:spChg chg="mod">
          <ac:chgData name="Eduard Eugenio Duarte Sepulveda" userId="d6757e78-5d77-4033-bc1e-7634d9cd1525" providerId="ADAL" clId="{5DF622DD-7543-4CD8-88CC-75EE5A4EC4CB}" dt="2023-06-04T02:59:23.356" v="2609" actId="20577"/>
          <ac:spMkLst>
            <pc:docMk/>
            <pc:sldMk cId="3409718150" sldId="264"/>
            <ac:spMk id="3" creationId="{1ED91B86-61BF-9287-7CFB-469AC4058DEE}"/>
          </ac:spMkLst>
        </pc:spChg>
        <pc:spChg chg="del">
          <ac:chgData name="Eduard Eugenio Duarte Sepulveda" userId="d6757e78-5d77-4033-bc1e-7634d9cd1525" providerId="ADAL" clId="{5DF622DD-7543-4CD8-88CC-75EE5A4EC4CB}" dt="2023-06-04T02:58:59.671" v="2564" actId="478"/>
          <ac:spMkLst>
            <pc:docMk/>
            <pc:sldMk cId="3409718150" sldId="264"/>
            <ac:spMk id="14" creationId="{EFD284BD-679A-E9C4-3966-19355453FBA9}"/>
          </ac:spMkLst>
        </pc:spChg>
      </pc:sldChg>
      <pc:sldChg chg="delSp modSp mod delDesignElem">
        <pc:chgData name="Eduard Eugenio Duarte Sepulveda" userId="d6757e78-5d77-4033-bc1e-7634d9cd1525" providerId="ADAL" clId="{5DF622DD-7543-4CD8-88CC-75EE5A4EC4CB}" dt="2023-06-03T20:12:36.826" v="1466" actId="20577"/>
        <pc:sldMkLst>
          <pc:docMk/>
          <pc:sldMk cId="2648265720" sldId="265"/>
        </pc:sldMkLst>
        <pc:spChg chg="mod">
          <ac:chgData name="Eduard Eugenio Duarte Sepulveda" userId="d6757e78-5d77-4033-bc1e-7634d9cd1525" providerId="ADAL" clId="{5DF622DD-7543-4CD8-88CC-75EE5A4EC4CB}" dt="2023-06-03T20:12:36.826" v="1466" actId="20577"/>
          <ac:spMkLst>
            <pc:docMk/>
            <pc:sldMk cId="2648265720" sldId="265"/>
            <ac:spMk id="2" creationId="{72110722-2775-4A70-8182-7C215D42C9B2}"/>
          </ac:spMkLst>
        </pc:spChg>
        <pc:spChg chg="del">
          <ac:chgData name="Eduard Eugenio Duarte Sepulveda" userId="d6757e78-5d77-4033-bc1e-7634d9cd1525" providerId="ADAL" clId="{5DF622DD-7543-4CD8-88CC-75EE5A4EC4CB}" dt="2023-06-03T05:16:45.770" v="104"/>
          <ac:spMkLst>
            <pc:docMk/>
            <pc:sldMk cId="2648265720" sldId="265"/>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2648265720" sldId="265"/>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2648265720" sldId="265"/>
            <ac:spMk id="17" creationId="{87ACB9FA-C8E8-43F1-868B-D328ECFC31EC}"/>
          </ac:spMkLst>
        </pc:spChg>
      </pc:sldChg>
      <pc:sldChg chg="modSp mod">
        <pc:chgData name="Eduard Eugenio Duarte Sepulveda" userId="d6757e78-5d77-4033-bc1e-7634d9cd1525" providerId="ADAL" clId="{5DF622DD-7543-4CD8-88CC-75EE5A4EC4CB}" dt="2023-06-04T00:42:05.108" v="2198" actId="6549"/>
        <pc:sldMkLst>
          <pc:docMk/>
          <pc:sldMk cId="223768448" sldId="305"/>
        </pc:sldMkLst>
        <pc:spChg chg="mod">
          <ac:chgData name="Eduard Eugenio Duarte Sepulveda" userId="d6757e78-5d77-4033-bc1e-7634d9cd1525" providerId="ADAL" clId="{5DF622DD-7543-4CD8-88CC-75EE5A4EC4CB}" dt="2023-06-04T00:42:05.108" v="2198" actId="6549"/>
          <ac:spMkLst>
            <pc:docMk/>
            <pc:sldMk cId="223768448" sldId="305"/>
            <ac:spMk id="2" creationId="{F993299F-3E8A-4BF7-9C3D-B9F22CF94C4E}"/>
          </ac:spMkLst>
        </pc:spChg>
      </pc:sldChg>
      <pc:sldChg chg="addSp delSp modSp mod">
        <pc:chgData name="Eduard Eugenio Duarte Sepulveda" userId="d6757e78-5d77-4033-bc1e-7634d9cd1525" providerId="ADAL" clId="{5DF622DD-7543-4CD8-88CC-75EE5A4EC4CB}" dt="2023-06-04T00:40:54.999" v="2189" actId="478"/>
        <pc:sldMkLst>
          <pc:docMk/>
          <pc:sldMk cId="1280859528" sldId="324"/>
        </pc:sldMkLst>
        <pc:spChg chg="mod">
          <ac:chgData name="Eduard Eugenio Duarte Sepulveda" userId="d6757e78-5d77-4033-bc1e-7634d9cd1525" providerId="ADAL" clId="{5DF622DD-7543-4CD8-88CC-75EE5A4EC4CB}" dt="2023-06-04T00:39:05.807" v="2178" actId="1076"/>
          <ac:spMkLst>
            <pc:docMk/>
            <pc:sldMk cId="1280859528" sldId="324"/>
            <ac:spMk id="2" creationId="{3C5E6FE3-624F-01F0-F9A9-4E7BE95E6182}"/>
          </ac:spMkLst>
        </pc:spChg>
        <pc:spChg chg="del mod">
          <ac:chgData name="Eduard Eugenio Duarte Sepulveda" userId="d6757e78-5d77-4033-bc1e-7634d9cd1525" providerId="ADAL" clId="{5DF622DD-7543-4CD8-88CC-75EE5A4EC4CB}" dt="2023-06-04T00:38:03.666" v="2171" actId="478"/>
          <ac:spMkLst>
            <pc:docMk/>
            <pc:sldMk cId="1280859528" sldId="324"/>
            <ac:spMk id="3" creationId="{D0A136D9-8436-6257-359D-EB432B00A1DD}"/>
          </ac:spMkLst>
        </pc:spChg>
        <pc:spChg chg="del">
          <ac:chgData name="Eduard Eugenio Duarte Sepulveda" userId="d6757e78-5d77-4033-bc1e-7634d9cd1525" providerId="ADAL" clId="{5DF622DD-7543-4CD8-88CC-75EE5A4EC4CB}" dt="2023-06-04T00:39:21.909" v="2180" actId="478"/>
          <ac:spMkLst>
            <pc:docMk/>
            <pc:sldMk cId="1280859528" sldId="324"/>
            <ac:spMk id="10" creationId="{F2A6810D-A558-3EA6-1770-A2F97D3C5BB1}"/>
          </ac:spMkLst>
        </pc:spChg>
        <pc:spChg chg="add del mod">
          <ac:chgData name="Eduard Eugenio Duarte Sepulveda" userId="d6757e78-5d77-4033-bc1e-7634d9cd1525" providerId="ADAL" clId="{5DF622DD-7543-4CD8-88CC-75EE5A4EC4CB}" dt="2023-06-04T00:39:41.633" v="2184"/>
          <ac:spMkLst>
            <pc:docMk/>
            <pc:sldMk cId="1280859528" sldId="324"/>
            <ac:spMk id="11" creationId="{AC63CD07-3452-C7A5-67C5-8F126384F329}"/>
          </ac:spMkLst>
        </pc:spChg>
        <pc:spChg chg="add del mod">
          <ac:chgData name="Eduard Eugenio Duarte Sepulveda" userId="d6757e78-5d77-4033-bc1e-7634d9cd1525" providerId="ADAL" clId="{5DF622DD-7543-4CD8-88CC-75EE5A4EC4CB}" dt="2023-06-04T00:39:41.633" v="2184"/>
          <ac:spMkLst>
            <pc:docMk/>
            <pc:sldMk cId="1280859528" sldId="324"/>
            <ac:spMk id="13" creationId="{E8045EBE-E4B0-CA49-19A5-07AC160016D7}"/>
          </ac:spMkLst>
        </pc:spChg>
        <pc:spChg chg="add mod">
          <ac:chgData name="Eduard Eugenio Duarte Sepulveda" userId="d6757e78-5d77-4033-bc1e-7634d9cd1525" providerId="ADAL" clId="{5DF622DD-7543-4CD8-88CC-75EE5A4EC4CB}" dt="2023-06-04T00:39:49.919" v="2186" actId="1076"/>
          <ac:spMkLst>
            <pc:docMk/>
            <pc:sldMk cId="1280859528" sldId="324"/>
            <ac:spMk id="15" creationId="{B96B82D1-46CA-4140-38C3-0545B2175086}"/>
          </ac:spMkLst>
        </pc:spChg>
        <pc:spChg chg="add mod">
          <ac:chgData name="Eduard Eugenio Duarte Sepulveda" userId="d6757e78-5d77-4033-bc1e-7634d9cd1525" providerId="ADAL" clId="{5DF622DD-7543-4CD8-88CC-75EE5A4EC4CB}" dt="2023-06-04T00:39:49.919" v="2186" actId="1076"/>
          <ac:spMkLst>
            <pc:docMk/>
            <pc:sldMk cId="1280859528" sldId="324"/>
            <ac:spMk id="17" creationId="{FE87149C-7B37-4B5A-456A-1C9B877459C0}"/>
          </ac:spMkLst>
        </pc:spChg>
        <pc:spChg chg="del">
          <ac:chgData name="Eduard Eugenio Duarte Sepulveda" userId="d6757e78-5d77-4033-bc1e-7634d9cd1525" providerId="ADAL" clId="{5DF622DD-7543-4CD8-88CC-75EE5A4EC4CB}" dt="2023-06-04T00:39:14.533" v="2179" actId="478"/>
          <ac:spMkLst>
            <pc:docMk/>
            <pc:sldMk cId="1280859528" sldId="324"/>
            <ac:spMk id="24" creationId="{8ED806E6-E9D5-EF34-844B-0AC454EDCADA}"/>
          </ac:spMkLst>
        </pc:spChg>
        <pc:spChg chg="del">
          <ac:chgData name="Eduard Eugenio Duarte Sepulveda" userId="d6757e78-5d77-4033-bc1e-7634d9cd1525" providerId="ADAL" clId="{5DF622DD-7543-4CD8-88CC-75EE5A4EC4CB}" dt="2023-06-04T00:39:25.261" v="2181" actId="478"/>
          <ac:spMkLst>
            <pc:docMk/>
            <pc:sldMk cId="1280859528" sldId="324"/>
            <ac:spMk id="29" creationId="{DD39695D-CED5-B341-5D5F-68A7135D9E6A}"/>
          </ac:spMkLst>
        </pc:spChg>
        <pc:spChg chg="mod">
          <ac:chgData name="Eduard Eugenio Duarte Sepulveda" userId="d6757e78-5d77-4033-bc1e-7634d9cd1525" providerId="ADAL" clId="{5DF622DD-7543-4CD8-88CC-75EE5A4EC4CB}" dt="2023-06-04T00:38:33.089" v="2174" actId="1076"/>
          <ac:spMkLst>
            <pc:docMk/>
            <pc:sldMk cId="1280859528" sldId="324"/>
            <ac:spMk id="259" creationId="{00000000-0000-0000-0000-000000000000}"/>
          </ac:spMkLst>
        </pc:spChg>
        <pc:spChg chg="mod">
          <ac:chgData name="Eduard Eugenio Duarte Sepulveda" userId="d6757e78-5d77-4033-bc1e-7634d9cd1525" providerId="ADAL" clId="{5DF622DD-7543-4CD8-88CC-75EE5A4EC4CB}" dt="2023-06-04T00:37:46.708" v="2166" actId="6549"/>
          <ac:spMkLst>
            <pc:docMk/>
            <pc:sldMk cId="1280859528" sldId="324"/>
            <ac:spMk id="271" creationId="{00000000-0000-0000-0000-000000000000}"/>
          </ac:spMkLst>
        </pc:spChg>
        <pc:picChg chg="add del mod">
          <ac:chgData name="Eduard Eugenio Duarte Sepulveda" userId="d6757e78-5d77-4033-bc1e-7634d9cd1525" providerId="ADAL" clId="{5DF622DD-7543-4CD8-88CC-75EE5A4EC4CB}" dt="2023-06-04T00:39:41.633" v="2184"/>
          <ac:picMkLst>
            <pc:docMk/>
            <pc:sldMk cId="1280859528" sldId="324"/>
            <ac:picMk id="7" creationId="{A29FA298-73D1-38FD-42C2-03B5033029EC}"/>
          </ac:picMkLst>
        </pc:picChg>
        <pc:picChg chg="add del mod">
          <ac:chgData name="Eduard Eugenio Duarte Sepulveda" userId="d6757e78-5d77-4033-bc1e-7634d9cd1525" providerId="ADAL" clId="{5DF622DD-7543-4CD8-88CC-75EE5A4EC4CB}" dt="2023-06-04T00:39:41.633" v="2184"/>
          <ac:picMkLst>
            <pc:docMk/>
            <pc:sldMk cId="1280859528" sldId="324"/>
            <ac:picMk id="12" creationId="{30E352A6-5FC3-3920-19D8-8CAE3A154534}"/>
          </ac:picMkLst>
        </pc:picChg>
        <pc:picChg chg="add mod">
          <ac:chgData name="Eduard Eugenio Duarte Sepulveda" userId="d6757e78-5d77-4033-bc1e-7634d9cd1525" providerId="ADAL" clId="{5DF622DD-7543-4CD8-88CC-75EE5A4EC4CB}" dt="2023-06-04T00:39:49.919" v="2186" actId="1076"/>
          <ac:picMkLst>
            <pc:docMk/>
            <pc:sldMk cId="1280859528" sldId="324"/>
            <ac:picMk id="14" creationId="{83A124AB-4024-9AFA-7611-2A455163686B}"/>
          </ac:picMkLst>
        </pc:picChg>
        <pc:picChg chg="add mod">
          <ac:chgData name="Eduard Eugenio Duarte Sepulveda" userId="d6757e78-5d77-4033-bc1e-7634d9cd1525" providerId="ADAL" clId="{5DF622DD-7543-4CD8-88CC-75EE5A4EC4CB}" dt="2023-06-04T00:39:49.919" v="2186" actId="1076"/>
          <ac:picMkLst>
            <pc:docMk/>
            <pc:sldMk cId="1280859528" sldId="324"/>
            <ac:picMk id="16" creationId="{2D078050-C48D-1EBD-143C-C442CE45906A}"/>
          </ac:picMkLst>
        </pc:picChg>
        <pc:picChg chg="add del mod">
          <ac:chgData name="Eduard Eugenio Duarte Sepulveda" userId="d6757e78-5d77-4033-bc1e-7634d9cd1525" providerId="ADAL" clId="{5DF622DD-7543-4CD8-88CC-75EE5A4EC4CB}" dt="2023-06-04T00:40:54.999" v="2189" actId="478"/>
          <ac:picMkLst>
            <pc:docMk/>
            <pc:sldMk cId="1280859528" sldId="324"/>
            <ac:picMk id="1026" creationId="{59A6BB29-9CDA-EC9D-B44E-288EBB2CB161}"/>
          </ac:picMkLst>
        </pc:picChg>
      </pc:sldChg>
      <pc:sldChg chg="delSp modSp mod delDesignElem">
        <pc:chgData name="Eduard Eugenio Duarte Sepulveda" userId="d6757e78-5d77-4033-bc1e-7634d9cd1525" providerId="ADAL" clId="{5DF622DD-7543-4CD8-88CC-75EE5A4EC4CB}" dt="2023-06-04T00:41:49.284" v="2197" actId="1076"/>
        <pc:sldMkLst>
          <pc:docMk/>
          <pc:sldMk cId="2810944551" sldId="328"/>
        </pc:sldMkLst>
        <pc:spChg chg="mod">
          <ac:chgData name="Eduard Eugenio Duarte Sepulveda" userId="d6757e78-5d77-4033-bc1e-7634d9cd1525" providerId="ADAL" clId="{5DF622DD-7543-4CD8-88CC-75EE5A4EC4CB}" dt="2023-06-04T00:41:49.284" v="2197" actId="1076"/>
          <ac:spMkLst>
            <pc:docMk/>
            <pc:sldMk cId="2810944551" sldId="328"/>
            <ac:spMk id="2" creationId="{F993299F-3E8A-4BF7-9C3D-B9F22CF94C4E}"/>
          </ac:spMkLst>
        </pc:spChg>
        <pc:spChg chg="del">
          <ac:chgData name="Eduard Eugenio Duarte Sepulveda" userId="d6757e78-5d77-4033-bc1e-7634d9cd1525" providerId="ADAL" clId="{5DF622DD-7543-4CD8-88CC-75EE5A4EC4CB}" dt="2023-06-03T05:16:45.770" v="104"/>
          <ac:spMkLst>
            <pc:docMk/>
            <pc:sldMk cId="2810944551" sldId="328"/>
            <ac:spMk id="1031" creationId="{D1628877-E08F-4E76-A6D9-CAFB570DB8D3}"/>
          </ac:spMkLst>
        </pc:spChg>
        <pc:spChg chg="del">
          <ac:chgData name="Eduard Eugenio Duarte Sepulveda" userId="d6757e78-5d77-4033-bc1e-7634d9cd1525" providerId="ADAL" clId="{5DF622DD-7543-4CD8-88CC-75EE5A4EC4CB}" dt="2023-06-03T05:16:45.770" v="104"/>
          <ac:spMkLst>
            <pc:docMk/>
            <pc:sldMk cId="2810944551" sldId="328"/>
            <ac:spMk id="1033" creationId="{57587975-CDAC-4067-A9DD-FF1F73F8494E}"/>
          </ac:spMkLst>
        </pc:spChg>
      </pc:sldChg>
      <pc:sldChg chg="delSp modSp mod delDesignElem">
        <pc:chgData name="Eduard Eugenio Duarte Sepulveda" userId="d6757e78-5d77-4033-bc1e-7634d9cd1525" providerId="ADAL" clId="{5DF622DD-7543-4CD8-88CC-75EE5A4EC4CB}" dt="2023-06-04T05:48:05.065" v="6458" actId="20577"/>
        <pc:sldMkLst>
          <pc:docMk/>
          <pc:sldMk cId="766382387" sldId="336"/>
        </pc:sldMkLst>
        <pc:spChg chg="mod">
          <ac:chgData name="Eduard Eugenio Duarte Sepulveda" userId="d6757e78-5d77-4033-bc1e-7634d9cd1525" providerId="ADAL" clId="{5DF622DD-7543-4CD8-88CC-75EE5A4EC4CB}" dt="2023-06-04T05:48:05.065" v="6458" actId="20577"/>
          <ac:spMkLst>
            <pc:docMk/>
            <pc:sldMk cId="766382387" sldId="336"/>
            <ac:spMk id="2" creationId="{72110722-2775-4A70-8182-7C215D42C9B2}"/>
          </ac:spMkLst>
        </pc:spChg>
        <pc:spChg chg="del">
          <ac:chgData name="Eduard Eugenio Duarte Sepulveda" userId="d6757e78-5d77-4033-bc1e-7634d9cd1525" providerId="ADAL" clId="{5DF622DD-7543-4CD8-88CC-75EE5A4EC4CB}" dt="2023-06-03T05:16:45.770" v="104"/>
          <ac:spMkLst>
            <pc:docMk/>
            <pc:sldMk cId="766382387" sldId="336"/>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766382387" sldId="336"/>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766382387" sldId="336"/>
            <ac:spMk id="17" creationId="{87ACB9FA-C8E8-43F1-868B-D328ECFC31EC}"/>
          </ac:spMkLst>
        </pc:spChg>
        <pc:spChg chg="mod">
          <ac:chgData name="Eduard Eugenio Duarte Sepulveda" userId="d6757e78-5d77-4033-bc1e-7634d9cd1525" providerId="ADAL" clId="{5DF622DD-7543-4CD8-88CC-75EE5A4EC4CB}" dt="2023-06-03T20:16:18.696" v="1592" actId="20577"/>
          <ac:spMkLst>
            <pc:docMk/>
            <pc:sldMk cId="766382387" sldId="336"/>
            <ac:spMk id="28" creationId="{8D18A08F-ABF0-5180-E2AD-C995E8FC1F3D}"/>
          </ac:spMkLst>
        </pc:spChg>
      </pc:sldChg>
      <pc:sldChg chg="delSp del mod">
        <pc:chgData name="Eduard Eugenio Duarte Sepulveda" userId="d6757e78-5d77-4033-bc1e-7634d9cd1525" providerId="ADAL" clId="{5DF622DD-7543-4CD8-88CC-75EE5A4EC4CB}" dt="2023-06-04T00:41:16.772" v="2190" actId="47"/>
        <pc:sldMkLst>
          <pc:docMk/>
          <pc:sldMk cId="2321842164" sldId="340"/>
        </pc:sldMkLst>
        <pc:spChg chg="del">
          <ac:chgData name="Eduard Eugenio Duarte Sepulveda" userId="d6757e78-5d77-4033-bc1e-7634d9cd1525" providerId="ADAL" clId="{5DF622DD-7543-4CD8-88CC-75EE5A4EC4CB}" dt="2023-06-04T00:39:35.922" v="2182" actId="21"/>
          <ac:spMkLst>
            <pc:docMk/>
            <pc:sldMk cId="2321842164" sldId="340"/>
            <ac:spMk id="46" creationId="{C0B21760-1217-F747-F097-A6A4047F3737}"/>
          </ac:spMkLst>
        </pc:spChg>
        <pc:spChg chg="del">
          <ac:chgData name="Eduard Eugenio Duarte Sepulveda" userId="d6757e78-5d77-4033-bc1e-7634d9cd1525" providerId="ADAL" clId="{5DF622DD-7543-4CD8-88CC-75EE5A4EC4CB}" dt="2023-06-04T00:39:35.922" v="2182" actId="21"/>
          <ac:spMkLst>
            <pc:docMk/>
            <pc:sldMk cId="2321842164" sldId="340"/>
            <ac:spMk id="50" creationId="{EBE81B9E-6CBD-942A-01CA-D38A399E71E0}"/>
          </ac:spMkLst>
        </pc:spChg>
        <pc:picChg chg="del">
          <ac:chgData name="Eduard Eugenio Duarte Sepulveda" userId="d6757e78-5d77-4033-bc1e-7634d9cd1525" providerId="ADAL" clId="{5DF622DD-7543-4CD8-88CC-75EE5A4EC4CB}" dt="2023-06-04T00:39:35.922" v="2182" actId="21"/>
          <ac:picMkLst>
            <pc:docMk/>
            <pc:sldMk cId="2321842164" sldId="340"/>
            <ac:picMk id="45" creationId="{C9E85D23-706D-257D-48DA-FA03442B22B4}"/>
          </ac:picMkLst>
        </pc:picChg>
        <pc:picChg chg="del">
          <ac:chgData name="Eduard Eugenio Duarte Sepulveda" userId="d6757e78-5d77-4033-bc1e-7634d9cd1525" providerId="ADAL" clId="{5DF622DD-7543-4CD8-88CC-75EE5A4EC4CB}" dt="2023-06-04T00:39:35.922" v="2182" actId="21"/>
          <ac:picMkLst>
            <pc:docMk/>
            <pc:sldMk cId="2321842164" sldId="340"/>
            <ac:picMk id="49" creationId="{15D82F8D-A747-74DF-A162-8BD119197EAC}"/>
          </ac:picMkLst>
        </pc:picChg>
      </pc:sldChg>
      <pc:sldChg chg="delSp modSp mod delDesignElem">
        <pc:chgData name="Eduard Eugenio Duarte Sepulveda" userId="d6757e78-5d77-4033-bc1e-7634d9cd1525" providerId="ADAL" clId="{5DF622DD-7543-4CD8-88CC-75EE5A4EC4CB}" dt="2023-06-03T20:11:02.311" v="1458" actId="120"/>
        <pc:sldMkLst>
          <pc:docMk/>
          <pc:sldMk cId="2217636796" sldId="344"/>
        </pc:sldMkLst>
        <pc:spChg chg="mod">
          <ac:chgData name="Eduard Eugenio Duarte Sepulveda" userId="d6757e78-5d77-4033-bc1e-7634d9cd1525" providerId="ADAL" clId="{5DF622DD-7543-4CD8-88CC-75EE5A4EC4CB}" dt="2023-06-03T20:09:25.909" v="1453" actId="255"/>
          <ac:spMkLst>
            <pc:docMk/>
            <pc:sldMk cId="2217636796" sldId="344"/>
            <ac:spMk id="2" creationId="{72110722-2775-4A70-8182-7C215D42C9B2}"/>
          </ac:spMkLst>
        </pc:spChg>
        <pc:spChg chg="del">
          <ac:chgData name="Eduard Eugenio Duarte Sepulveda" userId="d6757e78-5d77-4033-bc1e-7634d9cd1525" providerId="ADAL" clId="{5DF622DD-7543-4CD8-88CC-75EE5A4EC4CB}" dt="2023-06-03T05:16:45.770" v="104"/>
          <ac:spMkLst>
            <pc:docMk/>
            <pc:sldMk cId="2217636796" sldId="344"/>
            <ac:spMk id="13" creationId="{0F9DE327-AEAE-44B2-8483-660A265AE3D5}"/>
          </ac:spMkLst>
        </pc:spChg>
        <pc:spChg chg="mod">
          <ac:chgData name="Eduard Eugenio Duarte Sepulveda" userId="d6757e78-5d77-4033-bc1e-7634d9cd1525" providerId="ADAL" clId="{5DF622DD-7543-4CD8-88CC-75EE5A4EC4CB}" dt="2023-06-03T20:10:54.700" v="1456" actId="120"/>
          <ac:spMkLst>
            <pc:docMk/>
            <pc:sldMk cId="2217636796" sldId="344"/>
            <ac:spMk id="14" creationId="{7E4DA7E3-9020-B010-FE8C-EF82CFF313D2}"/>
          </ac:spMkLst>
        </pc:spChg>
        <pc:spChg chg="del">
          <ac:chgData name="Eduard Eugenio Duarte Sepulveda" userId="d6757e78-5d77-4033-bc1e-7634d9cd1525" providerId="ADAL" clId="{5DF622DD-7543-4CD8-88CC-75EE5A4EC4CB}" dt="2023-06-03T05:16:45.770" v="104"/>
          <ac:spMkLst>
            <pc:docMk/>
            <pc:sldMk cId="2217636796" sldId="344"/>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2217636796" sldId="344"/>
            <ac:spMk id="17" creationId="{87ACB9FA-C8E8-43F1-868B-D328ECFC31EC}"/>
          </ac:spMkLst>
        </pc:spChg>
        <pc:spChg chg="mod">
          <ac:chgData name="Eduard Eugenio Duarte Sepulveda" userId="d6757e78-5d77-4033-bc1e-7634d9cd1525" providerId="ADAL" clId="{5DF622DD-7543-4CD8-88CC-75EE5A4EC4CB}" dt="2023-06-03T20:10:58.560" v="1457" actId="120"/>
          <ac:spMkLst>
            <pc:docMk/>
            <pc:sldMk cId="2217636796" sldId="344"/>
            <ac:spMk id="20" creationId="{506DDE55-EA75-4413-0328-7FB1C5F6597E}"/>
          </ac:spMkLst>
        </pc:spChg>
        <pc:spChg chg="mod">
          <ac:chgData name="Eduard Eugenio Duarte Sepulveda" userId="d6757e78-5d77-4033-bc1e-7634d9cd1525" providerId="ADAL" clId="{5DF622DD-7543-4CD8-88CC-75EE5A4EC4CB}" dt="2023-06-03T20:11:02.311" v="1458" actId="120"/>
          <ac:spMkLst>
            <pc:docMk/>
            <pc:sldMk cId="2217636796" sldId="344"/>
            <ac:spMk id="24" creationId="{263D9762-07C0-329B-CE9E-A2248742A313}"/>
          </ac:spMkLst>
        </pc:spChg>
        <pc:spChg chg="mod">
          <ac:chgData name="Eduard Eugenio Duarte Sepulveda" userId="d6757e78-5d77-4033-bc1e-7634d9cd1525" providerId="ADAL" clId="{5DF622DD-7543-4CD8-88CC-75EE5A4EC4CB}" dt="2023-06-03T20:10:49.884" v="1455" actId="120"/>
          <ac:spMkLst>
            <pc:docMk/>
            <pc:sldMk cId="2217636796" sldId="344"/>
            <ac:spMk id="26" creationId="{76AC018A-4FE5-70D0-B2AF-F0C4EE5D087A}"/>
          </ac:spMkLst>
        </pc:spChg>
      </pc:sldChg>
      <pc:sldChg chg="delSp modSp mod delDesignElem">
        <pc:chgData name="Eduard Eugenio Duarte Sepulveda" userId="d6757e78-5d77-4033-bc1e-7634d9cd1525" providerId="ADAL" clId="{5DF622DD-7543-4CD8-88CC-75EE5A4EC4CB}" dt="2023-06-04T00:45:41.229" v="2395" actId="20577"/>
        <pc:sldMkLst>
          <pc:docMk/>
          <pc:sldMk cId="3515436777" sldId="345"/>
        </pc:sldMkLst>
        <pc:spChg chg="mod">
          <ac:chgData name="Eduard Eugenio Duarte Sepulveda" userId="d6757e78-5d77-4033-bc1e-7634d9cd1525" providerId="ADAL" clId="{5DF622DD-7543-4CD8-88CC-75EE5A4EC4CB}" dt="2023-06-04T00:42:19.876" v="2199" actId="20577"/>
          <ac:spMkLst>
            <pc:docMk/>
            <pc:sldMk cId="3515436777" sldId="345"/>
            <ac:spMk id="2" creationId="{72110722-2775-4A70-8182-7C215D42C9B2}"/>
          </ac:spMkLst>
        </pc:spChg>
        <pc:spChg chg="del">
          <ac:chgData name="Eduard Eugenio Duarte Sepulveda" userId="d6757e78-5d77-4033-bc1e-7634d9cd1525" providerId="ADAL" clId="{5DF622DD-7543-4CD8-88CC-75EE5A4EC4CB}" dt="2023-06-03T05:16:45.770" v="104"/>
          <ac:spMkLst>
            <pc:docMk/>
            <pc:sldMk cId="3515436777" sldId="345"/>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3515436777" sldId="345"/>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3515436777" sldId="345"/>
            <ac:spMk id="17" creationId="{87ACB9FA-C8E8-43F1-868B-D328ECFC31EC}"/>
          </ac:spMkLst>
        </pc:spChg>
        <pc:spChg chg="mod">
          <ac:chgData name="Eduard Eugenio Duarte Sepulveda" userId="d6757e78-5d77-4033-bc1e-7634d9cd1525" providerId="ADAL" clId="{5DF622DD-7543-4CD8-88CC-75EE5A4EC4CB}" dt="2023-06-04T00:45:41.229" v="2395" actId="20577"/>
          <ac:spMkLst>
            <pc:docMk/>
            <pc:sldMk cId="3515436777" sldId="345"/>
            <ac:spMk id="20" creationId="{2AEE42AB-FDD9-4156-43EF-70228DA0496A}"/>
          </ac:spMkLst>
        </pc:spChg>
        <pc:graphicFrameChg chg="mod">
          <ac:chgData name="Eduard Eugenio Duarte Sepulveda" userId="d6757e78-5d77-4033-bc1e-7634d9cd1525" providerId="ADAL" clId="{5DF622DD-7543-4CD8-88CC-75EE5A4EC4CB}" dt="2023-06-04T00:43:32.734" v="2291" actId="20577"/>
          <ac:graphicFrameMkLst>
            <pc:docMk/>
            <pc:sldMk cId="3515436777" sldId="345"/>
            <ac:graphicFrameMk id="19" creationId="{0ED5E709-9ECA-FEE4-39DF-099B974FDD40}"/>
          </ac:graphicFrameMkLst>
        </pc:graphicFrameChg>
      </pc:sldChg>
      <pc:sldChg chg="delSp del delDesignElem">
        <pc:chgData name="Eduard Eugenio Duarte Sepulveda" userId="d6757e78-5d77-4033-bc1e-7634d9cd1525" providerId="ADAL" clId="{5DF622DD-7543-4CD8-88CC-75EE5A4EC4CB}" dt="2023-06-04T00:46:42.196" v="2396" actId="47"/>
        <pc:sldMkLst>
          <pc:docMk/>
          <pc:sldMk cId="1332651704" sldId="346"/>
        </pc:sldMkLst>
        <pc:spChg chg="del">
          <ac:chgData name="Eduard Eugenio Duarte Sepulveda" userId="d6757e78-5d77-4033-bc1e-7634d9cd1525" providerId="ADAL" clId="{5DF622DD-7543-4CD8-88CC-75EE5A4EC4CB}" dt="2023-06-03T05:16:45.770" v="104"/>
          <ac:spMkLst>
            <pc:docMk/>
            <pc:sldMk cId="1332651704" sldId="346"/>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1332651704" sldId="346"/>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1332651704" sldId="346"/>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1701305916" sldId="348"/>
        </pc:sldMkLst>
        <pc:spChg chg="del">
          <ac:chgData name="Eduard Eugenio Duarte Sepulveda" userId="d6757e78-5d77-4033-bc1e-7634d9cd1525" providerId="ADAL" clId="{5DF622DD-7543-4CD8-88CC-75EE5A4EC4CB}" dt="2023-06-03T05:16:45.770" v="104"/>
          <ac:spMkLst>
            <pc:docMk/>
            <pc:sldMk cId="1701305916" sldId="348"/>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1701305916" sldId="348"/>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1701305916" sldId="348"/>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4160392184" sldId="349"/>
        </pc:sldMkLst>
        <pc:spChg chg="del">
          <ac:chgData name="Eduard Eugenio Duarte Sepulveda" userId="d6757e78-5d77-4033-bc1e-7634d9cd1525" providerId="ADAL" clId="{5DF622DD-7543-4CD8-88CC-75EE5A4EC4CB}" dt="2023-06-03T05:16:45.770" v="104"/>
          <ac:spMkLst>
            <pc:docMk/>
            <pc:sldMk cId="4160392184" sldId="349"/>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4160392184" sldId="349"/>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4160392184" sldId="349"/>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1747004196" sldId="351"/>
        </pc:sldMkLst>
        <pc:spChg chg="del">
          <ac:chgData name="Eduard Eugenio Duarte Sepulveda" userId="d6757e78-5d77-4033-bc1e-7634d9cd1525" providerId="ADAL" clId="{5DF622DD-7543-4CD8-88CC-75EE5A4EC4CB}" dt="2023-06-03T05:16:45.770" v="104"/>
          <ac:spMkLst>
            <pc:docMk/>
            <pc:sldMk cId="1747004196" sldId="351"/>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1747004196" sldId="351"/>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1747004196" sldId="351"/>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3958833172" sldId="353"/>
        </pc:sldMkLst>
        <pc:spChg chg="del">
          <ac:chgData name="Eduard Eugenio Duarte Sepulveda" userId="d6757e78-5d77-4033-bc1e-7634d9cd1525" providerId="ADAL" clId="{5DF622DD-7543-4CD8-88CC-75EE5A4EC4CB}" dt="2023-06-03T05:16:45.770" v="104"/>
          <ac:spMkLst>
            <pc:docMk/>
            <pc:sldMk cId="3958833172" sldId="353"/>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3958833172" sldId="353"/>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3958833172" sldId="353"/>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4289556671" sldId="354"/>
        </pc:sldMkLst>
        <pc:spChg chg="del">
          <ac:chgData name="Eduard Eugenio Duarte Sepulveda" userId="d6757e78-5d77-4033-bc1e-7634d9cd1525" providerId="ADAL" clId="{5DF622DD-7543-4CD8-88CC-75EE5A4EC4CB}" dt="2023-06-03T05:16:45.770" v="104"/>
          <ac:spMkLst>
            <pc:docMk/>
            <pc:sldMk cId="4289556671" sldId="354"/>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4289556671" sldId="354"/>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4289556671" sldId="354"/>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2566650081" sldId="355"/>
        </pc:sldMkLst>
        <pc:spChg chg="del">
          <ac:chgData name="Eduard Eugenio Duarte Sepulveda" userId="d6757e78-5d77-4033-bc1e-7634d9cd1525" providerId="ADAL" clId="{5DF622DD-7543-4CD8-88CC-75EE5A4EC4CB}" dt="2023-06-03T05:16:45.770" v="104"/>
          <ac:spMkLst>
            <pc:docMk/>
            <pc:sldMk cId="2566650081" sldId="355"/>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2566650081" sldId="355"/>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2566650081" sldId="355"/>
            <ac:spMk id="17" creationId="{87ACB9FA-C8E8-43F1-868B-D328ECFC31EC}"/>
          </ac:spMkLst>
        </pc:spChg>
      </pc:sldChg>
      <pc:sldChg chg="delSp del delDesignElem">
        <pc:chgData name="Eduard Eugenio Duarte Sepulveda" userId="d6757e78-5d77-4033-bc1e-7634d9cd1525" providerId="ADAL" clId="{5DF622DD-7543-4CD8-88CC-75EE5A4EC4CB}" dt="2023-06-04T00:46:42.196" v="2396" actId="47"/>
        <pc:sldMkLst>
          <pc:docMk/>
          <pc:sldMk cId="891181972" sldId="356"/>
        </pc:sldMkLst>
        <pc:spChg chg="del">
          <ac:chgData name="Eduard Eugenio Duarte Sepulveda" userId="d6757e78-5d77-4033-bc1e-7634d9cd1525" providerId="ADAL" clId="{5DF622DD-7543-4CD8-88CC-75EE5A4EC4CB}" dt="2023-06-03T05:16:45.770" v="104"/>
          <ac:spMkLst>
            <pc:docMk/>
            <pc:sldMk cId="891181972" sldId="356"/>
            <ac:spMk id="13" creationId="{0F9DE327-AEAE-44B2-8483-660A265AE3D5}"/>
          </ac:spMkLst>
        </pc:spChg>
        <pc:spChg chg="del">
          <ac:chgData name="Eduard Eugenio Duarte Sepulveda" userId="d6757e78-5d77-4033-bc1e-7634d9cd1525" providerId="ADAL" clId="{5DF622DD-7543-4CD8-88CC-75EE5A4EC4CB}" dt="2023-06-03T05:16:45.770" v="104"/>
          <ac:spMkLst>
            <pc:docMk/>
            <pc:sldMk cId="891181972" sldId="356"/>
            <ac:spMk id="15" creationId="{C1492CA2-7E37-4577-8E02-1E79AE7EED79}"/>
          </ac:spMkLst>
        </pc:spChg>
        <pc:spChg chg="del">
          <ac:chgData name="Eduard Eugenio Duarte Sepulveda" userId="d6757e78-5d77-4033-bc1e-7634d9cd1525" providerId="ADAL" clId="{5DF622DD-7543-4CD8-88CC-75EE5A4EC4CB}" dt="2023-06-03T05:16:45.770" v="104"/>
          <ac:spMkLst>
            <pc:docMk/>
            <pc:sldMk cId="891181972" sldId="356"/>
            <ac:spMk id="17" creationId="{87ACB9FA-C8E8-43F1-868B-D328ECFC31EC}"/>
          </ac:spMkLst>
        </pc:spChg>
      </pc:sldChg>
      <pc:sldChg chg="delSp modSp mod delDesignElem">
        <pc:chgData name="Eduard Eugenio Duarte Sepulveda" userId="d6757e78-5d77-4033-bc1e-7634d9cd1525" providerId="ADAL" clId="{5DF622DD-7543-4CD8-88CC-75EE5A4EC4CB}" dt="2023-06-04T02:20:41.813" v="2558" actId="20577"/>
        <pc:sldMkLst>
          <pc:docMk/>
          <pc:sldMk cId="792558552" sldId="357"/>
        </pc:sldMkLst>
        <pc:spChg chg="mod">
          <ac:chgData name="Eduard Eugenio Duarte Sepulveda" userId="d6757e78-5d77-4033-bc1e-7634d9cd1525" providerId="ADAL" clId="{5DF622DD-7543-4CD8-88CC-75EE5A4EC4CB}" dt="2023-06-04T02:20:41.813" v="2558" actId="20577"/>
          <ac:spMkLst>
            <pc:docMk/>
            <pc:sldMk cId="792558552" sldId="357"/>
            <ac:spMk id="2" creationId="{F993299F-3E8A-4BF7-9C3D-B9F22CF94C4E}"/>
          </ac:spMkLst>
        </pc:spChg>
        <pc:spChg chg="del">
          <ac:chgData name="Eduard Eugenio Duarte Sepulveda" userId="d6757e78-5d77-4033-bc1e-7634d9cd1525" providerId="ADAL" clId="{5DF622DD-7543-4CD8-88CC-75EE5A4EC4CB}" dt="2023-06-03T05:16:45.770" v="104"/>
          <ac:spMkLst>
            <pc:docMk/>
            <pc:sldMk cId="792558552" sldId="357"/>
            <ac:spMk id="1031" creationId="{D1628877-E08F-4E76-A6D9-CAFB570DB8D3}"/>
          </ac:spMkLst>
        </pc:spChg>
        <pc:spChg chg="del">
          <ac:chgData name="Eduard Eugenio Duarte Sepulveda" userId="d6757e78-5d77-4033-bc1e-7634d9cd1525" providerId="ADAL" clId="{5DF622DD-7543-4CD8-88CC-75EE5A4EC4CB}" dt="2023-06-03T05:16:45.770" v="104"/>
          <ac:spMkLst>
            <pc:docMk/>
            <pc:sldMk cId="792558552" sldId="357"/>
            <ac:spMk id="1033" creationId="{57587975-CDAC-4067-A9DD-FF1F73F8494E}"/>
          </ac:spMkLst>
        </pc:spChg>
      </pc:sldChg>
      <pc:sldChg chg="del">
        <pc:chgData name="Eduard Eugenio Duarte Sepulveda" userId="d6757e78-5d77-4033-bc1e-7634d9cd1525" providerId="ADAL" clId="{5DF622DD-7543-4CD8-88CC-75EE5A4EC4CB}" dt="2023-06-04T00:46:53.564" v="2397" actId="47"/>
        <pc:sldMkLst>
          <pc:docMk/>
          <pc:sldMk cId="4015063117" sldId="362"/>
        </pc:sldMkLst>
      </pc:sldChg>
      <pc:sldChg chg="del">
        <pc:chgData name="Eduard Eugenio Duarte Sepulveda" userId="d6757e78-5d77-4033-bc1e-7634d9cd1525" providerId="ADAL" clId="{5DF622DD-7543-4CD8-88CC-75EE5A4EC4CB}" dt="2023-06-04T00:46:53.564" v="2397" actId="47"/>
        <pc:sldMkLst>
          <pc:docMk/>
          <pc:sldMk cId="3227892148" sldId="365"/>
        </pc:sldMkLst>
      </pc:sldChg>
      <pc:sldChg chg="modSp mod">
        <pc:chgData name="Eduard Eugenio Duarte Sepulveda" userId="d6757e78-5d77-4033-bc1e-7634d9cd1525" providerId="ADAL" clId="{5DF622DD-7543-4CD8-88CC-75EE5A4EC4CB}" dt="2023-06-04T00:47:17.818" v="2414" actId="1076"/>
        <pc:sldMkLst>
          <pc:docMk/>
          <pc:sldMk cId="1426247789" sldId="367"/>
        </pc:sldMkLst>
        <pc:spChg chg="mod">
          <ac:chgData name="Eduard Eugenio Duarte Sepulveda" userId="d6757e78-5d77-4033-bc1e-7634d9cd1525" providerId="ADAL" clId="{5DF622DD-7543-4CD8-88CC-75EE5A4EC4CB}" dt="2023-06-04T00:47:17.818" v="2414" actId="1076"/>
          <ac:spMkLst>
            <pc:docMk/>
            <pc:sldMk cId="1426247789" sldId="367"/>
            <ac:spMk id="3" creationId="{B277B05D-4F43-7052-5FA4-E3115466D98A}"/>
          </ac:spMkLst>
        </pc:spChg>
        <pc:spChg chg="mod">
          <ac:chgData name="Eduard Eugenio Duarte Sepulveda" userId="d6757e78-5d77-4033-bc1e-7634d9cd1525" providerId="ADAL" clId="{5DF622DD-7543-4CD8-88CC-75EE5A4EC4CB}" dt="2023-06-04T00:47:10.253" v="2413" actId="20577"/>
          <ac:spMkLst>
            <pc:docMk/>
            <pc:sldMk cId="1426247789" sldId="367"/>
            <ac:spMk id="43" creationId="{00000000-0000-0000-0000-000000000000}"/>
          </ac:spMkLst>
        </pc:spChg>
      </pc:sldChg>
      <pc:sldChg chg="del">
        <pc:chgData name="Eduard Eugenio Duarte Sepulveda" userId="d6757e78-5d77-4033-bc1e-7634d9cd1525" providerId="ADAL" clId="{5DF622DD-7543-4CD8-88CC-75EE5A4EC4CB}" dt="2023-06-04T00:48:34.804" v="2416" actId="47"/>
        <pc:sldMkLst>
          <pc:docMk/>
          <pc:sldMk cId="19216225" sldId="368"/>
        </pc:sldMkLst>
      </pc:sldChg>
      <pc:sldChg chg="del">
        <pc:chgData name="Eduard Eugenio Duarte Sepulveda" userId="d6757e78-5d77-4033-bc1e-7634d9cd1525" providerId="ADAL" clId="{5DF622DD-7543-4CD8-88CC-75EE5A4EC4CB}" dt="2023-06-04T00:48:10.293" v="2415" actId="47"/>
        <pc:sldMkLst>
          <pc:docMk/>
          <pc:sldMk cId="349104398" sldId="369"/>
        </pc:sldMkLst>
      </pc:sldChg>
      <pc:sldChg chg="modSp mod">
        <pc:chgData name="Eduard Eugenio Duarte Sepulveda" userId="d6757e78-5d77-4033-bc1e-7634d9cd1525" providerId="ADAL" clId="{5DF622DD-7543-4CD8-88CC-75EE5A4EC4CB}" dt="2023-06-03T05:17:35.450" v="118" actId="27636"/>
        <pc:sldMkLst>
          <pc:docMk/>
          <pc:sldMk cId="1788449467" sldId="371"/>
        </pc:sldMkLst>
        <pc:spChg chg="mod">
          <ac:chgData name="Eduard Eugenio Duarte Sepulveda" userId="d6757e78-5d77-4033-bc1e-7634d9cd1525" providerId="ADAL" clId="{5DF622DD-7543-4CD8-88CC-75EE5A4EC4CB}" dt="2023-06-03T05:17:35.450" v="118" actId="27636"/>
          <ac:spMkLst>
            <pc:docMk/>
            <pc:sldMk cId="1788449467" sldId="371"/>
            <ac:spMk id="5" creationId="{8A4F15F2-B14D-F383-81E3-C70098D9D39E}"/>
          </ac:spMkLst>
        </pc:spChg>
      </pc:sldChg>
      <pc:sldChg chg="modSp del mod">
        <pc:chgData name="Eduard Eugenio Duarte Sepulveda" userId="d6757e78-5d77-4033-bc1e-7634d9cd1525" providerId="ADAL" clId="{5DF622DD-7543-4CD8-88CC-75EE5A4EC4CB}" dt="2023-06-04T00:48:10.293" v="2415" actId="47"/>
        <pc:sldMkLst>
          <pc:docMk/>
          <pc:sldMk cId="2528555462" sldId="372"/>
        </pc:sldMkLst>
        <pc:spChg chg="mod">
          <ac:chgData name="Eduard Eugenio Duarte Sepulveda" userId="d6757e78-5d77-4033-bc1e-7634d9cd1525" providerId="ADAL" clId="{5DF622DD-7543-4CD8-88CC-75EE5A4EC4CB}" dt="2023-06-03T05:17:35.450" v="117" actId="27636"/>
          <ac:spMkLst>
            <pc:docMk/>
            <pc:sldMk cId="2528555462" sldId="372"/>
            <ac:spMk id="5" creationId="{8A4F15F2-B14D-F383-81E3-C70098D9D39E}"/>
          </ac:spMkLst>
        </pc:spChg>
      </pc:sldChg>
      <pc:sldChg chg="modSp mod">
        <pc:chgData name="Eduard Eugenio Duarte Sepulveda" userId="d6757e78-5d77-4033-bc1e-7634d9cd1525" providerId="ADAL" clId="{5DF622DD-7543-4CD8-88CC-75EE5A4EC4CB}" dt="2023-06-04T00:48:56.392" v="2417" actId="20577"/>
        <pc:sldMkLst>
          <pc:docMk/>
          <pc:sldMk cId="4069699740" sldId="373"/>
        </pc:sldMkLst>
        <pc:spChg chg="mod">
          <ac:chgData name="Eduard Eugenio Duarte Sepulveda" userId="d6757e78-5d77-4033-bc1e-7634d9cd1525" providerId="ADAL" clId="{5DF622DD-7543-4CD8-88CC-75EE5A4EC4CB}" dt="2023-06-03T05:17:35.478" v="119" actId="27636"/>
          <ac:spMkLst>
            <pc:docMk/>
            <pc:sldMk cId="4069699740" sldId="373"/>
            <ac:spMk id="5" creationId="{8A4F15F2-B14D-F383-81E3-C70098D9D39E}"/>
          </ac:spMkLst>
        </pc:spChg>
        <pc:spChg chg="mod">
          <ac:chgData name="Eduard Eugenio Duarte Sepulveda" userId="d6757e78-5d77-4033-bc1e-7634d9cd1525" providerId="ADAL" clId="{5DF622DD-7543-4CD8-88CC-75EE5A4EC4CB}" dt="2023-06-04T00:48:56.392" v="2417" actId="20577"/>
          <ac:spMkLst>
            <pc:docMk/>
            <pc:sldMk cId="4069699740" sldId="373"/>
            <ac:spMk id="43" creationId="{00000000-0000-0000-0000-000000000000}"/>
          </ac:spMkLst>
        </pc:spChg>
      </pc:sldChg>
      <pc:sldChg chg="modSp mod">
        <pc:chgData name="Eduard Eugenio Duarte Sepulveda" userId="d6757e78-5d77-4033-bc1e-7634d9cd1525" providerId="ADAL" clId="{5DF622DD-7543-4CD8-88CC-75EE5A4EC4CB}" dt="2023-06-04T02:06:32.798" v="2449" actId="20577"/>
        <pc:sldMkLst>
          <pc:docMk/>
          <pc:sldMk cId="2897807698" sldId="374"/>
        </pc:sldMkLst>
        <pc:spChg chg="mod">
          <ac:chgData name="Eduard Eugenio Duarte Sepulveda" userId="d6757e78-5d77-4033-bc1e-7634d9cd1525" providerId="ADAL" clId="{5DF622DD-7543-4CD8-88CC-75EE5A4EC4CB}" dt="2023-06-03T05:17:35.494" v="120" actId="27636"/>
          <ac:spMkLst>
            <pc:docMk/>
            <pc:sldMk cId="2897807698" sldId="374"/>
            <ac:spMk id="5" creationId="{8A4F15F2-B14D-F383-81E3-C70098D9D39E}"/>
          </ac:spMkLst>
        </pc:spChg>
        <pc:spChg chg="mod">
          <ac:chgData name="Eduard Eugenio Duarte Sepulveda" userId="d6757e78-5d77-4033-bc1e-7634d9cd1525" providerId="ADAL" clId="{5DF622DD-7543-4CD8-88CC-75EE5A4EC4CB}" dt="2023-06-04T02:06:32.798" v="2449" actId="20577"/>
          <ac:spMkLst>
            <pc:docMk/>
            <pc:sldMk cId="2897807698" sldId="374"/>
            <ac:spMk id="43" creationId="{00000000-0000-0000-0000-000000000000}"/>
          </ac:spMkLst>
        </pc:spChg>
      </pc:sldChg>
      <pc:sldChg chg="modSp del mod">
        <pc:chgData name="Eduard Eugenio Duarte Sepulveda" userId="d6757e78-5d77-4033-bc1e-7634d9cd1525" providerId="ADAL" clId="{5DF622DD-7543-4CD8-88CC-75EE5A4EC4CB}" dt="2023-06-04T00:49:06.065" v="2418" actId="47"/>
        <pc:sldMkLst>
          <pc:docMk/>
          <pc:sldMk cId="4107775723" sldId="375"/>
        </pc:sldMkLst>
        <pc:spChg chg="mod">
          <ac:chgData name="Eduard Eugenio Duarte Sepulveda" userId="d6757e78-5d77-4033-bc1e-7634d9cd1525" providerId="ADAL" clId="{5DF622DD-7543-4CD8-88CC-75EE5A4EC4CB}" dt="2023-06-03T05:17:35.509" v="121" actId="27636"/>
          <ac:spMkLst>
            <pc:docMk/>
            <pc:sldMk cId="4107775723" sldId="375"/>
            <ac:spMk id="5" creationId="{8A4F15F2-B14D-F383-81E3-C70098D9D39E}"/>
          </ac:spMkLst>
        </pc:spChg>
      </pc:sldChg>
      <pc:sldChg chg="del">
        <pc:chgData name="Eduard Eugenio Duarte Sepulveda" userId="d6757e78-5d77-4033-bc1e-7634d9cd1525" providerId="ADAL" clId="{5DF622DD-7543-4CD8-88CC-75EE5A4EC4CB}" dt="2023-06-04T00:49:17.607" v="2419" actId="47"/>
        <pc:sldMkLst>
          <pc:docMk/>
          <pc:sldMk cId="1088675769" sldId="376"/>
        </pc:sldMkLst>
      </pc:sldChg>
      <pc:sldChg chg="add">
        <pc:chgData name="Eduard Eugenio Duarte Sepulveda" userId="d6757e78-5d77-4033-bc1e-7634d9cd1525" providerId="ADAL" clId="{5DF622DD-7543-4CD8-88CC-75EE5A4EC4CB}" dt="2023-06-04T02:17:11.544" v="2450"/>
        <pc:sldMkLst>
          <pc:docMk/>
          <pc:sldMk cId="3053829060" sldId="376"/>
        </pc:sldMkLst>
      </pc:sldChg>
      <pc:sldChg chg="del">
        <pc:chgData name="Eduard Eugenio Duarte Sepulveda" userId="d6757e78-5d77-4033-bc1e-7634d9cd1525" providerId="ADAL" clId="{5DF622DD-7543-4CD8-88CC-75EE5A4EC4CB}" dt="2023-06-04T00:49:17.607" v="2419" actId="47"/>
        <pc:sldMkLst>
          <pc:docMk/>
          <pc:sldMk cId="1091095860" sldId="377"/>
        </pc:sldMkLst>
      </pc:sldChg>
      <pc:sldChg chg="add">
        <pc:chgData name="Eduard Eugenio Duarte Sepulveda" userId="d6757e78-5d77-4033-bc1e-7634d9cd1525" providerId="ADAL" clId="{5DF622DD-7543-4CD8-88CC-75EE5A4EC4CB}" dt="2023-06-04T02:17:11.544" v="2450"/>
        <pc:sldMkLst>
          <pc:docMk/>
          <pc:sldMk cId="4152345853" sldId="378"/>
        </pc:sldMkLst>
      </pc:sldChg>
      <pc:sldChg chg="del">
        <pc:chgData name="Eduard Eugenio Duarte Sepulveda" userId="d6757e78-5d77-4033-bc1e-7634d9cd1525" providerId="ADAL" clId="{5DF622DD-7543-4CD8-88CC-75EE5A4EC4CB}" dt="2023-06-04T00:49:17.607" v="2419" actId="47"/>
        <pc:sldMkLst>
          <pc:docMk/>
          <pc:sldMk cId="3229314956" sldId="379"/>
        </pc:sldMkLst>
      </pc:sldChg>
      <pc:sldChg chg="del">
        <pc:chgData name="Eduard Eugenio Duarte Sepulveda" userId="d6757e78-5d77-4033-bc1e-7634d9cd1525" providerId="ADAL" clId="{5DF622DD-7543-4CD8-88CC-75EE5A4EC4CB}" dt="2023-06-04T00:49:17.607" v="2419" actId="47"/>
        <pc:sldMkLst>
          <pc:docMk/>
          <pc:sldMk cId="3276995560" sldId="380"/>
        </pc:sldMkLst>
      </pc:sldChg>
      <pc:sldChg chg="del">
        <pc:chgData name="Eduard Eugenio Duarte Sepulveda" userId="d6757e78-5d77-4033-bc1e-7634d9cd1525" providerId="ADAL" clId="{5DF622DD-7543-4CD8-88CC-75EE5A4EC4CB}" dt="2023-06-04T00:49:17.607" v="2419" actId="47"/>
        <pc:sldMkLst>
          <pc:docMk/>
          <pc:sldMk cId="2057974174" sldId="381"/>
        </pc:sldMkLst>
      </pc:sldChg>
      <pc:sldChg chg="del">
        <pc:chgData name="Eduard Eugenio Duarte Sepulveda" userId="d6757e78-5d77-4033-bc1e-7634d9cd1525" providerId="ADAL" clId="{5DF622DD-7543-4CD8-88CC-75EE5A4EC4CB}" dt="2023-06-04T00:49:17.607" v="2419" actId="47"/>
        <pc:sldMkLst>
          <pc:docMk/>
          <pc:sldMk cId="227039250" sldId="382"/>
        </pc:sldMkLst>
      </pc:sldChg>
      <pc:sldChg chg="del">
        <pc:chgData name="Eduard Eugenio Duarte Sepulveda" userId="d6757e78-5d77-4033-bc1e-7634d9cd1525" providerId="ADAL" clId="{5DF622DD-7543-4CD8-88CC-75EE5A4EC4CB}" dt="2023-06-04T00:49:17.607" v="2419" actId="47"/>
        <pc:sldMkLst>
          <pc:docMk/>
          <pc:sldMk cId="4102078299" sldId="383"/>
        </pc:sldMkLst>
      </pc:sldChg>
      <pc:sldChg chg="del">
        <pc:chgData name="Eduard Eugenio Duarte Sepulveda" userId="d6757e78-5d77-4033-bc1e-7634d9cd1525" providerId="ADAL" clId="{5DF622DD-7543-4CD8-88CC-75EE5A4EC4CB}" dt="2023-06-04T00:49:17.607" v="2419" actId="47"/>
        <pc:sldMkLst>
          <pc:docMk/>
          <pc:sldMk cId="1473135782" sldId="384"/>
        </pc:sldMkLst>
      </pc:sldChg>
      <pc:sldChg chg="del">
        <pc:chgData name="Eduard Eugenio Duarte Sepulveda" userId="d6757e78-5d77-4033-bc1e-7634d9cd1525" providerId="ADAL" clId="{5DF622DD-7543-4CD8-88CC-75EE5A4EC4CB}" dt="2023-06-04T00:49:17.607" v="2419" actId="47"/>
        <pc:sldMkLst>
          <pc:docMk/>
          <pc:sldMk cId="385069287" sldId="385"/>
        </pc:sldMkLst>
      </pc:sldChg>
      <pc:sldChg chg="del">
        <pc:chgData name="Eduard Eugenio Duarte Sepulveda" userId="d6757e78-5d77-4033-bc1e-7634d9cd1525" providerId="ADAL" clId="{5DF622DD-7543-4CD8-88CC-75EE5A4EC4CB}" dt="2023-06-04T00:49:17.607" v="2419" actId="47"/>
        <pc:sldMkLst>
          <pc:docMk/>
          <pc:sldMk cId="4054654455" sldId="386"/>
        </pc:sldMkLst>
      </pc:sldChg>
      <pc:sldChg chg="del">
        <pc:chgData name="Eduard Eugenio Duarte Sepulveda" userId="d6757e78-5d77-4033-bc1e-7634d9cd1525" providerId="ADAL" clId="{5DF622DD-7543-4CD8-88CC-75EE5A4EC4CB}" dt="2023-06-04T00:49:17.607" v="2419" actId="47"/>
        <pc:sldMkLst>
          <pc:docMk/>
          <pc:sldMk cId="3599394733" sldId="387"/>
        </pc:sldMkLst>
      </pc:sldChg>
      <pc:sldChg chg="addSp modSp new del mod">
        <pc:chgData name="Eduard Eugenio Duarte Sepulveda" userId="d6757e78-5d77-4033-bc1e-7634d9cd1525" providerId="ADAL" clId="{5DF622DD-7543-4CD8-88CC-75EE5A4EC4CB}" dt="2023-06-04T05:28:18.115" v="5688" actId="47"/>
        <pc:sldMkLst>
          <pc:docMk/>
          <pc:sldMk cId="2506315140" sldId="388"/>
        </pc:sldMkLst>
        <pc:spChg chg="mod">
          <ac:chgData name="Eduard Eugenio Duarte Sepulveda" userId="d6757e78-5d77-4033-bc1e-7634d9cd1525" providerId="ADAL" clId="{5DF622DD-7543-4CD8-88CC-75EE5A4EC4CB}" dt="2023-06-04T03:36:18.424" v="2707" actId="313"/>
          <ac:spMkLst>
            <pc:docMk/>
            <pc:sldMk cId="2506315140" sldId="388"/>
            <ac:spMk id="2" creationId="{7A1ADE96-79DF-7077-A849-8FA98F494870}"/>
          </ac:spMkLst>
        </pc:spChg>
        <pc:spChg chg="add mod">
          <ac:chgData name="Eduard Eugenio Duarte Sepulveda" userId="d6757e78-5d77-4033-bc1e-7634d9cd1525" providerId="ADAL" clId="{5DF622DD-7543-4CD8-88CC-75EE5A4EC4CB}" dt="2023-06-04T04:05:32.341" v="4247" actId="20577"/>
          <ac:spMkLst>
            <pc:docMk/>
            <pc:sldMk cId="2506315140" sldId="388"/>
            <ac:spMk id="3" creationId="{A84A8C78-3EA9-E603-8911-926DE91FB6B3}"/>
          </ac:spMkLst>
        </pc:spChg>
      </pc:sldChg>
      <pc:sldChg chg="modSp add del">
        <pc:chgData name="Eduard Eugenio Duarte Sepulveda" userId="d6757e78-5d77-4033-bc1e-7634d9cd1525" providerId="ADAL" clId="{5DF622DD-7543-4CD8-88CC-75EE5A4EC4CB}" dt="2023-06-04T05:28:28.946" v="5689" actId="47"/>
        <pc:sldMkLst>
          <pc:docMk/>
          <pc:sldMk cId="4274798624" sldId="389"/>
        </pc:sldMkLst>
        <pc:spChg chg="mod">
          <ac:chgData name="Eduard Eugenio Duarte Sepulveda" userId="d6757e78-5d77-4033-bc1e-7634d9cd1525" providerId="ADAL" clId="{5DF622DD-7543-4CD8-88CC-75EE5A4EC4CB}" dt="2023-06-03T05:17:35.256" v="112"/>
          <ac:spMkLst>
            <pc:docMk/>
            <pc:sldMk cId="4274798624" sldId="389"/>
            <ac:spMk id="2" creationId="{28492750-E12D-4995-ABCB-5BB846060890}"/>
          </ac:spMkLst>
        </pc:spChg>
        <pc:graphicFrameChg chg="mod">
          <ac:chgData name="Eduard Eugenio Duarte Sepulveda" userId="d6757e78-5d77-4033-bc1e-7634d9cd1525" providerId="ADAL" clId="{5DF622DD-7543-4CD8-88CC-75EE5A4EC4CB}" dt="2023-06-03T05:16:45.770" v="104"/>
          <ac:graphicFrameMkLst>
            <pc:docMk/>
            <pc:sldMk cId="4274798624" sldId="389"/>
            <ac:graphicFrameMk id="4" creationId="{F5DF3745-CCEE-4BD3-9E49-A25F9124ACF6}"/>
          </ac:graphicFrameMkLst>
        </pc:graphicFrameChg>
      </pc:sldChg>
      <pc:sldChg chg="addSp delSp modSp add del mod">
        <pc:chgData name="Eduard Eugenio Duarte Sepulveda" userId="d6757e78-5d77-4033-bc1e-7634d9cd1525" providerId="ADAL" clId="{5DF622DD-7543-4CD8-88CC-75EE5A4EC4CB}" dt="2023-06-04T05:09:23.660" v="5443" actId="47"/>
        <pc:sldMkLst>
          <pc:docMk/>
          <pc:sldMk cId="3028011611" sldId="474"/>
        </pc:sldMkLst>
        <pc:spChg chg="del mod">
          <ac:chgData name="Eduard Eugenio Duarte Sepulveda" userId="d6757e78-5d77-4033-bc1e-7634d9cd1525" providerId="ADAL" clId="{5DF622DD-7543-4CD8-88CC-75EE5A4EC4CB}" dt="2023-06-04T05:08:21.405" v="5434" actId="478"/>
          <ac:spMkLst>
            <pc:docMk/>
            <pc:sldMk cId="3028011611" sldId="474"/>
            <ac:spMk id="6" creationId="{775D1907-A04B-0052-2A8A-D0A847D2A841}"/>
          </ac:spMkLst>
        </pc:spChg>
        <pc:spChg chg="del">
          <ac:chgData name="Eduard Eugenio Duarte Sepulveda" userId="d6757e78-5d77-4033-bc1e-7634d9cd1525" providerId="ADAL" clId="{5DF622DD-7543-4CD8-88CC-75EE5A4EC4CB}" dt="2023-06-04T05:08:30.335" v="5435" actId="478"/>
          <ac:spMkLst>
            <pc:docMk/>
            <pc:sldMk cId="3028011611" sldId="474"/>
            <ac:spMk id="7" creationId="{E9FBD3A9-10CD-CF3F-6504-092487D7B426}"/>
          </ac:spMkLst>
        </pc:spChg>
        <pc:spChg chg="del">
          <ac:chgData name="Eduard Eugenio Duarte Sepulveda" userId="d6757e78-5d77-4033-bc1e-7634d9cd1525" providerId="ADAL" clId="{5DF622DD-7543-4CD8-88CC-75EE5A4EC4CB}" dt="2023-06-04T05:08:14.749" v="5432" actId="478"/>
          <ac:spMkLst>
            <pc:docMk/>
            <pc:sldMk cId="3028011611" sldId="474"/>
            <ac:spMk id="9" creationId="{D83D12C2-9A7D-4AD0-A020-CA1825D018E9}"/>
          </ac:spMkLst>
        </pc:spChg>
        <pc:spChg chg="del mod">
          <ac:chgData name="Eduard Eugenio Duarte Sepulveda" userId="d6757e78-5d77-4033-bc1e-7634d9cd1525" providerId="ADAL" clId="{5DF622DD-7543-4CD8-88CC-75EE5A4EC4CB}" dt="2023-06-04T05:08:12.587" v="5431" actId="478"/>
          <ac:spMkLst>
            <pc:docMk/>
            <pc:sldMk cId="3028011611" sldId="474"/>
            <ac:spMk id="10" creationId="{A1CBED61-1F00-4158-889B-46BB1DA843A4}"/>
          </ac:spMkLst>
        </pc:spChg>
        <pc:spChg chg="del">
          <ac:chgData name="Eduard Eugenio Duarte Sepulveda" userId="d6757e78-5d77-4033-bc1e-7634d9cd1525" providerId="ADAL" clId="{5DF622DD-7543-4CD8-88CC-75EE5A4EC4CB}" dt="2023-06-04T05:08:06.461" v="5428" actId="478"/>
          <ac:spMkLst>
            <pc:docMk/>
            <pc:sldMk cId="3028011611" sldId="474"/>
            <ac:spMk id="11" creationId="{3CC45542-B4DF-4442-BEB6-6704978415C4}"/>
          </ac:spMkLst>
        </pc:spChg>
        <pc:spChg chg="del">
          <ac:chgData name="Eduard Eugenio Duarte Sepulveda" userId="d6757e78-5d77-4033-bc1e-7634d9cd1525" providerId="ADAL" clId="{5DF622DD-7543-4CD8-88CC-75EE5A4EC4CB}" dt="2023-06-04T05:07:57.844" v="5426" actId="478"/>
          <ac:spMkLst>
            <pc:docMk/>
            <pc:sldMk cId="3028011611" sldId="474"/>
            <ac:spMk id="13" creationId="{4C73AE3E-E8CD-4514-919F-7197984C6FFA}"/>
          </ac:spMkLst>
        </pc:spChg>
        <pc:spChg chg="del">
          <ac:chgData name="Eduard Eugenio Duarte Sepulveda" userId="d6757e78-5d77-4033-bc1e-7634d9cd1525" providerId="ADAL" clId="{5DF622DD-7543-4CD8-88CC-75EE5A4EC4CB}" dt="2023-06-04T05:08:02.803" v="5427" actId="478"/>
          <ac:spMkLst>
            <pc:docMk/>
            <pc:sldMk cId="3028011611" sldId="474"/>
            <ac:spMk id="14" creationId="{F84904E1-752A-4D11-980E-09E90491608C}"/>
          </ac:spMkLst>
        </pc:spChg>
        <pc:spChg chg="del mod">
          <ac:chgData name="Eduard Eugenio Duarte Sepulveda" userId="d6757e78-5d77-4033-bc1e-7634d9cd1525" providerId="ADAL" clId="{5DF622DD-7543-4CD8-88CC-75EE5A4EC4CB}" dt="2023-06-04T05:07:53.330" v="5425" actId="478"/>
          <ac:spMkLst>
            <pc:docMk/>
            <pc:sldMk cId="3028011611" sldId="474"/>
            <ac:spMk id="15" creationId="{E6B2F4CF-1AE9-4E37-A1B0-88873D0EB455}"/>
          </ac:spMkLst>
        </pc:spChg>
        <pc:picChg chg="add del mod ord">
          <ac:chgData name="Eduard Eugenio Duarte Sepulveda" userId="d6757e78-5d77-4033-bc1e-7634d9cd1525" providerId="ADAL" clId="{5DF622DD-7543-4CD8-88CC-75EE5A4EC4CB}" dt="2023-06-04T05:09:01.481" v="5438" actId="21"/>
          <ac:picMkLst>
            <pc:docMk/>
            <pc:sldMk cId="3028011611" sldId="474"/>
            <ac:picMk id="3" creationId="{00000000-0000-0000-0000-000000000000}"/>
          </ac:picMkLst>
        </pc:picChg>
      </pc:sldChg>
      <pc:sldChg chg="add ord">
        <pc:chgData name="Eduard Eugenio Duarte Sepulveda" userId="d6757e78-5d77-4033-bc1e-7634d9cd1525" providerId="ADAL" clId="{5DF622DD-7543-4CD8-88CC-75EE5A4EC4CB}" dt="2023-06-04T05:24:55.912" v="5631"/>
        <pc:sldMkLst>
          <pc:docMk/>
          <pc:sldMk cId="2036976259" sldId="476"/>
        </pc:sldMkLst>
      </pc:sldChg>
      <pc:sldChg chg="modSp add mod">
        <pc:chgData name="Eduard Eugenio Duarte Sepulveda" userId="d6757e78-5d77-4033-bc1e-7634d9cd1525" providerId="ADAL" clId="{5DF622DD-7543-4CD8-88CC-75EE5A4EC4CB}" dt="2023-06-04T02:19:29.879" v="2485" actId="20577"/>
        <pc:sldMkLst>
          <pc:docMk/>
          <pc:sldMk cId="2989278067" sldId="487"/>
        </pc:sldMkLst>
        <pc:spChg chg="mod">
          <ac:chgData name="Eduard Eugenio Duarte Sepulveda" userId="d6757e78-5d77-4033-bc1e-7634d9cd1525" providerId="ADAL" clId="{5DF622DD-7543-4CD8-88CC-75EE5A4EC4CB}" dt="2023-06-04T02:19:29.879" v="2485" actId="20577"/>
          <ac:spMkLst>
            <pc:docMk/>
            <pc:sldMk cId="2989278067" sldId="487"/>
            <ac:spMk id="8" creationId="{A150D9E1-56E2-BE83-3757-22A784925755}"/>
          </ac:spMkLst>
        </pc:spChg>
      </pc:sldChg>
      <pc:sldChg chg="addSp delSp modSp add mod">
        <pc:chgData name="Eduard Eugenio Duarte Sepulveda" userId="d6757e78-5d77-4033-bc1e-7634d9cd1525" providerId="ADAL" clId="{5DF622DD-7543-4CD8-88CC-75EE5A4EC4CB}" dt="2023-06-04T05:48:43.331" v="6474" actId="20577"/>
        <pc:sldMkLst>
          <pc:docMk/>
          <pc:sldMk cId="2384151974" sldId="728"/>
        </pc:sldMkLst>
        <pc:spChg chg="mod">
          <ac:chgData name="Eduard Eugenio Duarte Sepulveda" userId="d6757e78-5d77-4033-bc1e-7634d9cd1525" providerId="ADAL" clId="{5DF622DD-7543-4CD8-88CC-75EE5A4EC4CB}" dt="2023-06-04T05:27:02.599" v="5640"/>
          <ac:spMkLst>
            <pc:docMk/>
            <pc:sldMk cId="2384151974" sldId="728"/>
            <ac:spMk id="2" creationId="{00000000-0000-0000-0000-000000000000}"/>
          </ac:spMkLst>
        </pc:spChg>
        <pc:spChg chg="add del mod">
          <ac:chgData name="Eduard Eugenio Duarte Sepulveda" userId="d6757e78-5d77-4033-bc1e-7634d9cd1525" providerId="ADAL" clId="{5DF622DD-7543-4CD8-88CC-75EE5A4EC4CB}" dt="2023-06-03T05:30:49.117" v="325" actId="478"/>
          <ac:spMkLst>
            <pc:docMk/>
            <pc:sldMk cId="2384151974" sldId="728"/>
            <ac:spMk id="8" creationId="{728FA49A-8990-AAD3-3C64-0545D424E209}"/>
          </ac:spMkLst>
        </pc:spChg>
        <pc:spChg chg="mod">
          <ac:chgData name="Eduard Eugenio Duarte Sepulveda" userId="d6757e78-5d77-4033-bc1e-7634d9cd1525" providerId="ADAL" clId="{5DF622DD-7543-4CD8-88CC-75EE5A4EC4CB}" dt="2023-06-03T05:17:35.256" v="112"/>
          <ac:spMkLst>
            <pc:docMk/>
            <pc:sldMk cId="2384151974" sldId="728"/>
            <ac:spMk id="9" creationId="{00000000-0000-0000-0000-000000000000}"/>
          </ac:spMkLst>
        </pc:spChg>
        <pc:spChg chg="add mod">
          <ac:chgData name="Eduard Eugenio Duarte Sepulveda" userId="d6757e78-5d77-4033-bc1e-7634d9cd1525" providerId="ADAL" clId="{5DF622DD-7543-4CD8-88CC-75EE5A4EC4CB}" dt="2023-06-04T05:48:43.331" v="6474" actId="20577"/>
          <ac:spMkLst>
            <pc:docMk/>
            <pc:sldMk cId="2384151974" sldId="728"/>
            <ac:spMk id="11" creationId="{D6C74055-1009-0525-7414-AEB2A3B6DDC7}"/>
          </ac:spMkLst>
        </pc:spChg>
        <pc:spChg chg="mod">
          <ac:chgData name="Eduard Eugenio Duarte Sepulveda" userId="d6757e78-5d77-4033-bc1e-7634d9cd1525" providerId="ADAL" clId="{5DF622DD-7543-4CD8-88CC-75EE5A4EC4CB}" dt="2023-06-04T05:27:17.425" v="5681" actId="20577"/>
          <ac:spMkLst>
            <pc:docMk/>
            <pc:sldMk cId="2384151974" sldId="728"/>
            <ac:spMk id="15" creationId="{00000000-0000-0000-0000-000000000000}"/>
          </ac:spMkLst>
        </pc:spChg>
        <pc:spChg chg="del">
          <ac:chgData name="Eduard Eugenio Duarte Sepulveda" userId="d6757e78-5d77-4033-bc1e-7634d9cd1525" providerId="ADAL" clId="{5DF622DD-7543-4CD8-88CC-75EE5A4EC4CB}" dt="2023-06-04T05:26:46.328" v="5637" actId="478"/>
          <ac:spMkLst>
            <pc:docMk/>
            <pc:sldMk cId="2384151974" sldId="728"/>
            <ac:spMk id="59" creationId="{00000000-0000-0000-0000-000000000000}"/>
          </ac:spMkLst>
        </pc:spChg>
        <pc:spChg chg="del mod">
          <ac:chgData name="Eduard Eugenio Duarte Sepulveda" userId="d6757e78-5d77-4033-bc1e-7634d9cd1525" providerId="ADAL" clId="{5DF622DD-7543-4CD8-88CC-75EE5A4EC4CB}" dt="2023-06-04T05:26:46.328" v="5637" actId="478"/>
          <ac:spMkLst>
            <pc:docMk/>
            <pc:sldMk cId="2384151974" sldId="728"/>
            <ac:spMk id="60" creationId="{00000000-0000-0000-0000-000000000000}"/>
          </ac:spMkLst>
        </pc:spChg>
        <pc:spChg chg="mod">
          <ac:chgData name="Eduard Eugenio Duarte Sepulveda" userId="d6757e78-5d77-4033-bc1e-7634d9cd1525" providerId="ADAL" clId="{5DF622DD-7543-4CD8-88CC-75EE5A4EC4CB}" dt="2023-06-03T05:21:13.818" v="200" actId="20577"/>
          <ac:spMkLst>
            <pc:docMk/>
            <pc:sldMk cId="2384151974" sldId="728"/>
            <ac:spMk id="61" creationId="{00000000-0000-0000-0000-000000000000}"/>
          </ac:spMkLst>
        </pc:spChg>
        <pc:spChg chg="mod">
          <ac:chgData name="Eduard Eugenio Duarte Sepulveda" userId="d6757e78-5d77-4033-bc1e-7634d9cd1525" providerId="ADAL" clId="{5DF622DD-7543-4CD8-88CC-75EE5A4EC4CB}" dt="2023-06-03T05:21:27.529" v="211" actId="20577"/>
          <ac:spMkLst>
            <pc:docMk/>
            <pc:sldMk cId="2384151974" sldId="728"/>
            <ac:spMk id="63" creationId="{00000000-0000-0000-0000-000000000000}"/>
          </ac:spMkLst>
        </pc:spChg>
        <pc:spChg chg="mod">
          <ac:chgData name="Eduard Eugenio Duarte Sepulveda" userId="d6757e78-5d77-4033-bc1e-7634d9cd1525" providerId="ADAL" clId="{5DF622DD-7543-4CD8-88CC-75EE5A4EC4CB}" dt="2023-06-03T05:25:27.372" v="226" actId="20577"/>
          <ac:spMkLst>
            <pc:docMk/>
            <pc:sldMk cId="2384151974" sldId="728"/>
            <ac:spMk id="65" creationId="{00000000-0000-0000-0000-000000000000}"/>
          </ac:spMkLst>
        </pc:spChg>
        <pc:spChg chg="mod">
          <ac:chgData name="Eduard Eugenio Duarte Sepulveda" userId="d6757e78-5d77-4033-bc1e-7634d9cd1525" providerId="ADAL" clId="{5DF622DD-7543-4CD8-88CC-75EE5A4EC4CB}" dt="2023-06-03T05:26:08.715" v="236" actId="20577"/>
          <ac:spMkLst>
            <pc:docMk/>
            <pc:sldMk cId="2384151974" sldId="728"/>
            <ac:spMk id="67" creationId="{00000000-0000-0000-0000-000000000000}"/>
          </ac:spMkLst>
        </pc:spChg>
        <pc:spChg chg="mod">
          <ac:chgData name="Eduard Eugenio Duarte Sepulveda" userId="d6757e78-5d77-4033-bc1e-7634d9cd1525" providerId="ADAL" clId="{5DF622DD-7543-4CD8-88CC-75EE5A4EC4CB}" dt="2023-06-03T05:26:24.475" v="245" actId="20577"/>
          <ac:spMkLst>
            <pc:docMk/>
            <pc:sldMk cId="2384151974" sldId="728"/>
            <ac:spMk id="113" creationId="{00000000-0000-0000-0000-000000000000}"/>
          </ac:spMkLst>
        </pc:spChg>
        <pc:spChg chg="mod">
          <ac:chgData name="Eduard Eugenio Duarte Sepulveda" userId="d6757e78-5d77-4033-bc1e-7634d9cd1525" providerId="ADAL" clId="{5DF622DD-7543-4CD8-88CC-75EE5A4EC4CB}" dt="2023-06-04T03:44:52.955" v="3052" actId="20577"/>
          <ac:spMkLst>
            <pc:docMk/>
            <pc:sldMk cId="2384151974" sldId="728"/>
            <ac:spMk id="139" creationId="{00000000-0000-0000-0000-000000000000}"/>
          </ac:spMkLst>
        </pc:spChg>
        <pc:spChg chg="mod">
          <ac:chgData name="Eduard Eugenio Duarte Sepulveda" userId="d6757e78-5d77-4033-bc1e-7634d9cd1525" providerId="ADAL" clId="{5DF622DD-7543-4CD8-88CC-75EE5A4EC4CB}" dt="2023-06-04T03:46:27.674" v="3131" actId="120"/>
          <ac:spMkLst>
            <pc:docMk/>
            <pc:sldMk cId="2384151974" sldId="728"/>
            <ac:spMk id="140" creationId="{00000000-0000-0000-0000-000000000000}"/>
          </ac:spMkLst>
        </pc:spChg>
        <pc:spChg chg="mod">
          <ac:chgData name="Eduard Eugenio Duarte Sepulveda" userId="d6757e78-5d77-4033-bc1e-7634d9cd1525" providerId="ADAL" clId="{5DF622DD-7543-4CD8-88CC-75EE5A4EC4CB}" dt="2023-06-04T03:52:34.175" v="3473" actId="1076"/>
          <ac:spMkLst>
            <pc:docMk/>
            <pc:sldMk cId="2384151974" sldId="728"/>
            <ac:spMk id="142" creationId="{00000000-0000-0000-0000-000000000000}"/>
          </ac:spMkLst>
        </pc:spChg>
        <pc:spChg chg="mod">
          <ac:chgData name="Eduard Eugenio Duarte Sepulveda" userId="d6757e78-5d77-4033-bc1e-7634d9cd1525" providerId="ADAL" clId="{5DF622DD-7543-4CD8-88CC-75EE5A4EC4CB}" dt="2023-06-04T03:49:37.030" v="3360" actId="120"/>
          <ac:spMkLst>
            <pc:docMk/>
            <pc:sldMk cId="2384151974" sldId="728"/>
            <ac:spMk id="143" creationId="{00000000-0000-0000-0000-000000000000}"/>
          </ac:spMkLst>
        </pc:spChg>
        <pc:spChg chg="mod">
          <ac:chgData name="Eduard Eugenio Duarte Sepulveda" userId="d6757e78-5d77-4033-bc1e-7634d9cd1525" providerId="ADAL" clId="{5DF622DD-7543-4CD8-88CC-75EE5A4EC4CB}" dt="2023-06-04T03:51:15.929" v="3394" actId="20577"/>
          <ac:spMkLst>
            <pc:docMk/>
            <pc:sldMk cId="2384151974" sldId="728"/>
            <ac:spMk id="145" creationId="{00000000-0000-0000-0000-000000000000}"/>
          </ac:spMkLst>
        </pc:spChg>
        <pc:spChg chg="mod">
          <ac:chgData name="Eduard Eugenio Duarte Sepulveda" userId="d6757e78-5d77-4033-bc1e-7634d9cd1525" providerId="ADAL" clId="{5DF622DD-7543-4CD8-88CC-75EE5A4EC4CB}" dt="2023-06-04T03:44:38.320" v="3028" actId="20577"/>
          <ac:spMkLst>
            <pc:docMk/>
            <pc:sldMk cId="2384151974" sldId="728"/>
            <ac:spMk id="146" creationId="{00000000-0000-0000-0000-000000000000}"/>
          </ac:spMkLst>
        </pc:spChg>
        <pc:spChg chg="mod">
          <ac:chgData name="Eduard Eugenio Duarte Sepulveda" userId="d6757e78-5d77-4033-bc1e-7634d9cd1525" providerId="ADAL" clId="{5DF622DD-7543-4CD8-88CC-75EE5A4EC4CB}" dt="2023-06-04T03:46:44.848" v="3146" actId="20577"/>
          <ac:spMkLst>
            <pc:docMk/>
            <pc:sldMk cId="2384151974" sldId="728"/>
            <ac:spMk id="148" creationId="{00000000-0000-0000-0000-000000000000}"/>
          </ac:spMkLst>
        </pc:spChg>
        <pc:spChg chg="mod">
          <ac:chgData name="Eduard Eugenio Duarte Sepulveda" userId="d6757e78-5d77-4033-bc1e-7634d9cd1525" providerId="ADAL" clId="{5DF622DD-7543-4CD8-88CC-75EE5A4EC4CB}" dt="2023-06-04T03:48:47.850" v="3253" actId="20577"/>
          <ac:spMkLst>
            <pc:docMk/>
            <pc:sldMk cId="2384151974" sldId="728"/>
            <ac:spMk id="149" creationId="{00000000-0000-0000-0000-000000000000}"/>
          </ac:spMkLst>
        </pc:spChg>
        <pc:spChg chg="mod">
          <ac:chgData name="Eduard Eugenio Duarte Sepulveda" userId="d6757e78-5d77-4033-bc1e-7634d9cd1525" providerId="ADAL" clId="{5DF622DD-7543-4CD8-88CC-75EE5A4EC4CB}" dt="2023-06-04T03:52:29.153" v="3472" actId="313"/>
          <ac:spMkLst>
            <pc:docMk/>
            <pc:sldMk cId="2384151974" sldId="728"/>
            <ac:spMk id="151" creationId="{00000000-0000-0000-0000-000000000000}"/>
          </ac:spMkLst>
        </pc:spChg>
        <pc:spChg chg="mod">
          <ac:chgData name="Eduard Eugenio Duarte Sepulveda" userId="d6757e78-5d77-4033-bc1e-7634d9cd1525" providerId="ADAL" clId="{5DF622DD-7543-4CD8-88CC-75EE5A4EC4CB}" dt="2023-06-04T03:52:15.829" v="3470" actId="120"/>
          <ac:spMkLst>
            <pc:docMk/>
            <pc:sldMk cId="2384151974" sldId="728"/>
            <ac:spMk id="152" creationId="{00000000-0000-0000-0000-000000000000}"/>
          </ac:spMkLst>
        </pc:spChg>
        <pc:spChg chg="mod">
          <ac:chgData name="Eduard Eugenio Duarte Sepulveda" userId="d6757e78-5d77-4033-bc1e-7634d9cd1525" providerId="ADAL" clId="{5DF622DD-7543-4CD8-88CC-75EE5A4EC4CB}" dt="2023-06-04T03:39:30.804" v="2759" actId="20577"/>
          <ac:spMkLst>
            <pc:docMk/>
            <pc:sldMk cId="2384151974" sldId="728"/>
            <ac:spMk id="154" creationId="{00000000-0000-0000-0000-000000000000}"/>
          </ac:spMkLst>
        </pc:spChg>
        <pc:spChg chg="mod">
          <ac:chgData name="Eduard Eugenio Duarte Sepulveda" userId="d6757e78-5d77-4033-bc1e-7634d9cd1525" providerId="ADAL" clId="{5DF622DD-7543-4CD8-88CC-75EE5A4EC4CB}" dt="2023-06-04T03:41:35.503" v="2872" actId="20577"/>
          <ac:spMkLst>
            <pc:docMk/>
            <pc:sldMk cId="2384151974" sldId="728"/>
            <ac:spMk id="155" creationId="{00000000-0000-0000-0000-000000000000}"/>
          </ac:spMkLst>
        </pc:spChg>
        <pc:grpChg chg="del">
          <ac:chgData name="Eduard Eugenio Duarte Sepulveda" userId="d6757e78-5d77-4033-bc1e-7634d9cd1525" providerId="ADAL" clId="{5DF622DD-7543-4CD8-88CC-75EE5A4EC4CB}" dt="2023-06-04T05:26:41.774" v="5636" actId="478"/>
          <ac:grpSpMkLst>
            <pc:docMk/>
            <pc:sldMk cId="2384151974" sldId="728"/>
            <ac:grpSpMk id="4"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5"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6"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7"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90"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138"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141"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144"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147" creationId="{00000000-0000-0000-0000-000000000000}"/>
          </ac:grpSpMkLst>
        </pc:grpChg>
        <pc:grpChg chg="del">
          <ac:chgData name="Eduard Eugenio Duarte Sepulveda" userId="d6757e78-5d77-4033-bc1e-7634d9cd1525" providerId="ADAL" clId="{5DF622DD-7543-4CD8-88CC-75EE5A4EC4CB}" dt="2023-06-04T05:26:41.774" v="5636" actId="478"/>
          <ac:grpSpMkLst>
            <pc:docMk/>
            <pc:sldMk cId="2384151974" sldId="728"/>
            <ac:grpSpMk id="150" creationId="{00000000-0000-0000-0000-000000000000}"/>
          </ac:grpSpMkLst>
        </pc:grpChg>
        <pc:grpChg chg="del mod">
          <ac:chgData name="Eduard Eugenio Duarte Sepulveda" userId="d6757e78-5d77-4033-bc1e-7634d9cd1525" providerId="ADAL" clId="{5DF622DD-7543-4CD8-88CC-75EE5A4EC4CB}" dt="2023-06-04T05:26:49.314" v="5638" actId="478"/>
          <ac:grpSpMkLst>
            <pc:docMk/>
            <pc:sldMk cId="2384151974" sldId="728"/>
            <ac:grpSpMk id="153" creationId="{00000000-0000-0000-0000-000000000000}"/>
          </ac:grpSpMkLst>
        </pc:grpChg>
        <pc:picChg chg="add del mod">
          <ac:chgData name="Eduard Eugenio Duarte Sepulveda" userId="d6757e78-5d77-4033-bc1e-7634d9cd1525" providerId="ADAL" clId="{5DF622DD-7543-4CD8-88CC-75EE5A4EC4CB}" dt="2023-06-04T03:35:49.068" v="2684" actId="478"/>
          <ac:picMkLst>
            <pc:docMk/>
            <pc:sldMk cId="2384151974" sldId="728"/>
            <ac:picMk id="3" creationId="{A0A03753-1599-1C9A-6E20-83C8E19E97B5}"/>
          </ac:picMkLst>
        </pc:picChg>
      </pc:sldChg>
      <pc:sldChg chg="addSp modSp new del">
        <pc:chgData name="Eduard Eugenio Duarte Sepulveda" userId="d6757e78-5d77-4033-bc1e-7634d9cd1525" providerId="ADAL" clId="{5DF622DD-7543-4CD8-88CC-75EE5A4EC4CB}" dt="2023-06-04T04:14:51.327" v="4386" actId="47"/>
        <pc:sldMkLst>
          <pc:docMk/>
          <pc:sldMk cId="3527849884" sldId="729"/>
        </pc:sldMkLst>
        <pc:spChg chg="add mod">
          <ac:chgData name="Eduard Eugenio Duarte Sepulveda" userId="d6757e78-5d77-4033-bc1e-7634d9cd1525" providerId="ADAL" clId="{5DF622DD-7543-4CD8-88CC-75EE5A4EC4CB}" dt="2023-06-03T05:31:28.046" v="326"/>
          <ac:spMkLst>
            <pc:docMk/>
            <pc:sldMk cId="3527849884" sldId="729"/>
            <ac:spMk id="4" creationId="{5D1379B7-E05D-D0AA-F154-CAF0F9C6327C}"/>
          </ac:spMkLst>
        </pc:spChg>
        <pc:spChg chg="add mod">
          <ac:chgData name="Eduard Eugenio Duarte Sepulveda" userId="d6757e78-5d77-4033-bc1e-7634d9cd1525" providerId="ADAL" clId="{5DF622DD-7543-4CD8-88CC-75EE5A4EC4CB}" dt="2023-06-03T05:31:28.046" v="326"/>
          <ac:spMkLst>
            <pc:docMk/>
            <pc:sldMk cId="3527849884" sldId="729"/>
            <ac:spMk id="5" creationId="{F760C59C-732C-871D-6DB5-B3608EB0541C}"/>
          </ac:spMkLst>
        </pc:spChg>
        <pc:spChg chg="add mod">
          <ac:chgData name="Eduard Eugenio Duarte Sepulveda" userId="d6757e78-5d77-4033-bc1e-7634d9cd1525" providerId="ADAL" clId="{5DF622DD-7543-4CD8-88CC-75EE5A4EC4CB}" dt="2023-06-03T05:31:28.046" v="326"/>
          <ac:spMkLst>
            <pc:docMk/>
            <pc:sldMk cId="3527849884" sldId="729"/>
            <ac:spMk id="6" creationId="{226D6E46-D636-1A5C-0A0F-8B861A375594}"/>
          </ac:spMkLst>
        </pc:spChg>
        <pc:spChg chg="add mod">
          <ac:chgData name="Eduard Eugenio Duarte Sepulveda" userId="d6757e78-5d77-4033-bc1e-7634d9cd1525" providerId="ADAL" clId="{5DF622DD-7543-4CD8-88CC-75EE5A4EC4CB}" dt="2023-06-03T05:31:28.046" v="326"/>
          <ac:spMkLst>
            <pc:docMk/>
            <pc:sldMk cId="3527849884" sldId="729"/>
            <ac:spMk id="7" creationId="{6FE8E85F-E8EB-F127-0D42-66781570F4B5}"/>
          </ac:spMkLst>
        </pc:spChg>
        <pc:spChg chg="add mod">
          <ac:chgData name="Eduard Eugenio Duarte Sepulveda" userId="d6757e78-5d77-4033-bc1e-7634d9cd1525" providerId="ADAL" clId="{5DF622DD-7543-4CD8-88CC-75EE5A4EC4CB}" dt="2023-06-03T05:31:28.046" v="326"/>
          <ac:spMkLst>
            <pc:docMk/>
            <pc:sldMk cId="3527849884" sldId="729"/>
            <ac:spMk id="8" creationId="{D147CC11-F113-64BD-08AB-6EA029E59159}"/>
          </ac:spMkLst>
        </pc:spChg>
        <pc:spChg chg="add mod">
          <ac:chgData name="Eduard Eugenio Duarte Sepulveda" userId="d6757e78-5d77-4033-bc1e-7634d9cd1525" providerId="ADAL" clId="{5DF622DD-7543-4CD8-88CC-75EE5A4EC4CB}" dt="2023-06-03T05:31:28.046" v="326"/>
          <ac:spMkLst>
            <pc:docMk/>
            <pc:sldMk cId="3527849884" sldId="729"/>
            <ac:spMk id="9" creationId="{6E46C2D1-3B16-CE76-F52A-D998DB56C39E}"/>
          </ac:spMkLst>
        </pc:spChg>
        <pc:spChg chg="mod">
          <ac:chgData name="Eduard Eugenio Duarte Sepulveda" userId="d6757e78-5d77-4033-bc1e-7634d9cd1525" providerId="ADAL" clId="{5DF622DD-7543-4CD8-88CC-75EE5A4EC4CB}" dt="2023-06-03T05:31:28.046" v="326"/>
          <ac:spMkLst>
            <pc:docMk/>
            <pc:sldMk cId="3527849884" sldId="729"/>
            <ac:spMk id="13" creationId="{D6895061-D347-F695-8328-CCB1B51CF9AF}"/>
          </ac:spMkLst>
        </pc:spChg>
        <pc:spChg chg="mod">
          <ac:chgData name="Eduard Eugenio Duarte Sepulveda" userId="d6757e78-5d77-4033-bc1e-7634d9cd1525" providerId="ADAL" clId="{5DF622DD-7543-4CD8-88CC-75EE5A4EC4CB}" dt="2023-06-03T05:31:28.046" v="326"/>
          <ac:spMkLst>
            <pc:docMk/>
            <pc:sldMk cId="3527849884" sldId="729"/>
            <ac:spMk id="14" creationId="{ED865201-F189-5B2C-C999-DB0D7938A109}"/>
          </ac:spMkLst>
        </pc:spChg>
        <pc:spChg chg="mod">
          <ac:chgData name="Eduard Eugenio Duarte Sepulveda" userId="d6757e78-5d77-4033-bc1e-7634d9cd1525" providerId="ADAL" clId="{5DF622DD-7543-4CD8-88CC-75EE5A4EC4CB}" dt="2023-06-03T05:31:28.046" v="326"/>
          <ac:spMkLst>
            <pc:docMk/>
            <pc:sldMk cId="3527849884" sldId="729"/>
            <ac:spMk id="18" creationId="{12771B9E-165F-647A-F7DD-BEFB974261A1}"/>
          </ac:spMkLst>
        </pc:spChg>
        <pc:spChg chg="mod">
          <ac:chgData name="Eduard Eugenio Duarte Sepulveda" userId="d6757e78-5d77-4033-bc1e-7634d9cd1525" providerId="ADAL" clId="{5DF622DD-7543-4CD8-88CC-75EE5A4EC4CB}" dt="2023-06-03T05:31:28.046" v="326"/>
          <ac:spMkLst>
            <pc:docMk/>
            <pc:sldMk cId="3527849884" sldId="729"/>
            <ac:spMk id="19" creationId="{F8024D21-A4E3-4B9B-4F30-78E800757022}"/>
          </ac:spMkLst>
        </pc:spChg>
        <pc:spChg chg="mod">
          <ac:chgData name="Eduard Eugenio Duarte Sepulveda" userId="d6757e78-5d77-4033-bc1e-7634d9cd1525" providerId="ADAL" clId="{5DF622DD-7543-4CD8-88CC-75EE5A4EC4CB}" dt="2023-06-03T05:31:28.046" v="326"/>
          <ac:spMkLst>
            <pc:docMk/>
            <pc:sldMk cId="3527849884" sldId="729"/>
            <ac:spMk id="23" creationId="{5586897E-5DBC-B145-9828-0341B9E1291D}"/>
          </ac:spMkLst>
        </pc:spChg>
        <pc:spChg chg="mod">
          <ac:chgData name="Eduard Eugenio Duarte Sepulveda" userId="d6757e78-5d77-4033-bc1e-7634d9cd1525" providerId="ADAL" clId="{5DF622DD-7543-4CD8-88CC-75EE5A4EC4CB}" dt="2023-06-03T05:31:28.046" v="326"/>
          <ac:spMkLst>
            <pc:docMk/>
            <pc:sldMk cId="3527849884" sldId="729"/>
            <ac:spMk id="24" creationId="{E1F9248F-E63F-744D-49EF-C136E71CF7AC}"/>
          </ac:spMkLst>
        </pc:spChg>
        <pc:spChg chg="mod">
          <ac:chgData name="Eduard Eugenio Duarte Sepulveda" userId="d6757e78-5d77-4033-bc1e-7634d9cd1525" providerId="ADAL" clId="{5DF622DD-7543-4CD8-88CC-75EE5A4EC4CB}" dt="2023-06-03T05:31:28.046" v="326"/>
          <ac:spMkLst>
            <pc:docMk/>
            <pc:sldMk cId="3527849884" sldId="729"/>
            <ac:spMk id="28" creationId="{04DB28BD-95B6-8EF4-DB7C-B40A96C19277}"/>
          </ac:spMkLst>
        </pc:spChg>
        <pc:spChg chg="mod">
          <ac:chgData name="Eduard Eugenio Duarte Sepulveda" userId="d6757e78-5d77-4033-bc1e-7634d9cd1525" providerId="ADAL" clId="{5DF622DD-7543-4CD8-88CC-75EE5A4EC4CB}" dt="2023-06-03T05:31:28.046" v="326"/>
          <ac:spMkLst>
            <pc:docMk/>
            <pc:sldMk cId="3527849884" sldId="729"/>
            <ac:spMk id="29" creationId="{853BE134-1E6B-1FD2-8E75-CDAA469CA2B5}"/>
          </ac:spMkLst>
        </pc:spChg>
        <pc:spChg chg="mod">
          <ac:chgData name="Eduard Eugenio Duarte Sepulveda" userId="d6757e78-5d77-4033-bc1e-7634d9cd1525" providerId="ADAL" clId="{5DF622DD-7543-4CD8-88CC-75EE5A4EC4CB}" dt="2023-06-03T05:31:28.046" v="326"/>
          <ac:spMkLst>
            <pc:docMk/>
            <pc:sldMk cId="3527849884" sldId="729"/>
            <ac:spMk id="33" creationId="{FE55E952-54C3-CAC4-8E59-6F9EB20D8FAD}"/>
          </ac:spMkLst>
        </pc:spChg>
        <pc:spChg chg="mod">
          <ac:chgData name="Eduard Eugenio Duarte Sepulveda" userId="d6757e78-5d77-4033-bc1e-7634d9cd1525" providerId="ADAL" clId="{5DF622DD-7543-4CD8-88CC-75EE5A4EC4CB}" dt="2023-06-03T05:31:28.046" v="326"/>
          <ac:spMkLst>
            <pc:docMk/>
            <pc:sldMk cId="3527849884" sldId="729"/>
            <ac:spMk id="34" creationId="{9A5E7AD7-A52A-8578-8304-1C0561FC3214}"/>
          </ac:spMkLst>
        </pc:spChg>
        <pc:spChg chg="mod">
          <ac:chgData name="Eduard Eugenio Duarte Sepulveda" userId="d6757e78-5d77-4033-bc1e-7634d9cd1525" providerId="ADAL" clId="{5DF622DD-7543-4CD8-88CC-75EE5A4EC4CB}" dt="2023-06-03T05:31:28.046" v="326"/>
          <ac:spMkLst>
            <pc:docMk/>
            <pc:sldMk cId="3527849884" sldId="729"/>
            <ac:spMk id="38" creationId="{6800B9D2-1AE8-8C0C-A5F0-E5AA9A15A101}"/>
          </ac:spMkLst>
        </pc:spChg>
        <pc:spChg chg="mod">
          <ac:chgData name="Eduard Eugenio Duarte Sepulveda" userId="d6757e78-5d77-4033-bc1e-7634d9cd1525" providerId="ADAL" clId="{5DF622DD-7543-4CD8-88CC-75EE5A4EC4CB}" dt="2023-06-03T05:31:28.046" v="326"/>
          <ac:spMkLst>
            <pc:docMk/>
            <pc:sldMk cId="3527849884" sldId="729"/>
            <ac:spMk id="39" creationId="{25D55714-C4B3-01B3-F477-3451910949AD}"/>
          </ac:spMkLst>
        </pc:spChg>
        <pc:grpChg chg="add mod">
          <ac:chgData name="Eduard Eugenio Duarte Sepulveda" userId="d6757e78-5d77-4033-bc1e-7634d9cd1525" providerId="ADAL" clId="{5DF622DD-7543-4CD8-88CC-75EE5A4EC4CB}" dt="2023-06-03T05:31:28.046" v="326"/>
          <ac:grpSpMkLst>
            <pc:docMk/>
            <pc:sldMk cId="3527849884" sldId="729"/>
            <ac:grpSpMk id="10" creationId="{E1674BC7-6059-93D0-C6A8-377B2033CDBF}"/>
          </ac:grpSpMkLst>
        </pc:grpChg>
        <pc:grpChg chg="mod">
          <ac:chgData name="Eduard Eugenio Duarte Sepulveda" userId="d6757e78-5d77-4033-bc1e-7634d9cd1525" providerId="ADAL" clId="{5DF622DD-7543-4CD8-88CC-75EE5A4EC4CB}" dt="2023-06-03T05:31:28.046" v="326"/>
          <ac:grpSpMkLst>
            <pc:docMk/>
            <pc:sldMk cId="3527849884" sldId="729"/>
            <ac:grpSpMk id="12" creationId="{47164EB5-37D0-7EC1-A161-5E9F9B1EA903}"/>
          </ac:grpSpMkLst>
        </pc:grpChg>
        <pc:grpChg chg="add mod">
          <ac:chgData name="Eduard Eugenio Duarte Sepulveda" userId="d6757e78-5d77-4033-bc1e-7634d9cd1525" providerId="ADAL" clId="{5DF622DD-7543-4CD8-88CC-75EE5A4EC4CB}" dt="2023-06-03T05:31:28.046" v="326"/>
          <ac:grpSpMkLst>
            <pc:docMk/>
            <pc:sldMk cId="3527849884" sldId="729"/>
            <ac:grpSpMk id="15" creationId="{003A95C9-A7CC-AE14-0DFB-3BA03320FB11}"/>
          </ac:grpSpMkLst>
        </pc:grpChg>
        <pc:grpChg chg="mod">
          <ac:chgData name="Eduard Eugenio Duarte Sepulveda" userId="d6757e78-5d77-4033-bc1e-7634d9cd1525" providerId="ADAL" clId="{5DF622DD-7543-4CD8-88CC-75EE5A4EC4CB}" dt="2023-06-03T05:31:28.046" v="326"/>
          <ac:grpSpMkLst>
            <pc:docMk/>
            <pc:sldMk cId="3527849884" sldId="729"/>
            <ac:grpSpMk id="17" creationId="{A31877E9-91BC-7641-0AD1-FC80ECABD7D8}"/>
          </ac:grpSpMkLst>
        </pc:grpChg>
        <pc:grpChg chg="add mod">
          <ac:chgData name="Eduard Eugenio Duarte Sepulveda" userId="d6757e78-5d77-4033-bc1e-7634d9cd1525" providerId="ADAL" clId="{5DF622DD-7543-4CD8-88CC-75EE5A4EC4CB}" dt="2023-06-03T05:31:28.046" v="326"/>
          <ac:grpSpMkLst>
            <pc:docMk/>
            <pc:sldMk cId="3527849884" sldId="729"/>
            <ac:grpSpMk id="20" creationId="{233F2FAF-E1FA-390E-9B0A-A81C6CD85E91}"/>
          </ac:grpSpMkLst>
        </pc:grpChg>
        <pc:grpChg chg="mod">
          <ac:chgData name="Eduard Eugenio Duarte Sepulveda" userId="d6757e78-5d77-4033-bc1e-7634d9cd1525" providerId="ADAL" clId="{5DF622DD-7543-4CD8-88CC-75EE5A4EC4CB}" dt="2023-06-03T05:31:28.046" v="326"/>
          <ac:grpSpMkLst>
            <pc:docMk/>
            <pc:sldMk cId="3527849884" sldId="729"/>
            <ac:grpSpMk id="22" creationId="{D390B74E-EEB6-0C07-3A36-120F9402BFDA}"/>
          </ac:grpSpMkLst>
        </pc:grpChg>
        <pc:grpChg chg="add mod">
          <ac:chgData name="Eduard Eugenio Duarte Sepulveda" userId="d6757e78-5d77-4033-bc1e-7634d9cd1525" providerId="ADAL" clId="{5DF622DD-7543-4CD8-88CC-75EE5A4EC4CB}" dt="2023-06-03T05:31:28.046" v="326"/>
          <ac:grpSpMkLst>
            <pc:docMk/>
            <pc:sldMk cId="3527849884" sldId="729"/>
            <ac:grpSpMk id="25" creationId="{CA0C2E9D-CFB8-CB1E-2792-1C4748D917F5}"/>
          </ac:grpSpMkLst>
        </pc:grpChg>
        <pc:grpChg chg="mod">
          <ac:chgData name="Eduard Eugenio Duarte Sepulveda" userId="d6757e78-5d77-4033-bc1e-7634d9cd1525" providerId="ADAL" clId="{5DF622DD-7543-4CD8-88CC-75EE5A4EC4CB}" dt="2023-06-03T05:31:28.046" v="326"/>
          <ac:grpSpMkLst>
            <pc:docMk/>
            <pc:sldMk cId="3527849884" sldId="729"/>
            <ac:grpSpMk id="27" creationId="{DFFECC2F-3549-EE36-2E22-2BD179971352}"/>
          </ac:grpSpMkLst>
        </pc:grpChg>
        <pc:grpChg chg="add mod">
          <ac:chgData name="Eduard Eugenio Duarte Sepulveda" userId="d6757e78-5d77-4033-bc1e-7634d9cd1525" providerId="ADAL" clId="{5DF622DD-7543-4CD8-88CC-75EE5A4EC4CB}" dt="2023-06-03T05:31:28.046" v="326"/>
          <ac:grpSpMkLst>
            <pc:docMk/>
            <pc:sldMk cId="3527849884" sldId="729"/>
            <ac:grpSpMk id="30" creationId="{7A79D923-2C32-92CE-66F6-21047555182C}"/>
          </ac:grpSpMkLst>
        </pc:grpChg>
        <pc:grpChg chg="mod">
          <ac:chgData name="Eduard Eugenio Duarte Sepulveda" userId="d6757e78-5d77-4033-bc1e-7634d9cd1525" providerId="ADAL" clId="{5DF622DD-7543-4CD8-88CC-75EE5A4EC4CB}" dt="2023-06-03T05:31:28.046" v="326"/>
          <ac:grpSpMkLst>
            <pc:docMk/>
            <pc:sldMk cId="3527849884" sldId="729"/>
            <ac:grpSpMk id="32" creationId="{468D4F7A-27E5-C876-2366-C59468BFCBDD}"/>
          </ac:grpSpMkLst>
        </pc:grpChg>
        <pc:grpChg chg="add mod">
          <ac:chgData name="Eduard Eugenio Duarte Sepulveda" userId="d6757e78-5d77-4033-bc1e-7634d9cd1525" providerId="ADAL" clId="{5DF622DD-7543-4CD8-88CC-75EE5A4EC4CB}" dt="2023-06-03T05:31:28.046" v="326"/>
          <ac:grpSpMkLst>
            <pc:docMk/>
            <pc:sldMk cId="3527849884" sldId="729"/>
            <ac:grpSpMk id="35" creationId="{8FABA057-438A-9237-B624-A00425E081E4}"/>
          </ac:grpSpMkLst>
        </pc:grpChg>
        <pc:grpChg chg="mod">
          <ac:chgData name="Eduard Eugenio Duarte Sepulveda" userId="d6757e78-5d77-4033-bc1e-7634d9cd1525" providerId="ADAL" clId="{5DF622DD-7543-4CD8-88CC-75EE5A4EC4CB}" dt="2023-06-03T05:31:28.046" v="326"/>
          <ac:grpSpMkLst>
            <pc:docMk/>
            <pc:sldMk cId="3527849884" sldId="729"/>
            <ac:grpSpMk id="37" creationId="{95D8C9AB-8FF9-B8C0-7463-5BB239425CE3}"/>
          </ac:grpSpMkLst>
        </pc:grpChg>
        <pc:cxnChg chg="mod">
          <ac:chgData name="Eduard Eugenio Duarte Sepulveda" userId="d6757e78-5d77-4033-bc1e-7634d9cd1525" providerId="ADAL" clId="{5DF622DD-7543-4CD8-88CC-75EE5A4EC4CB}" dt="2023-06-03T05:31:28.046" v="326"/>
          <ac:cxnSpMkLst>
            <pc:docMk/>
            <pc:sldMk cId="3527849884" sldId="729"/>
            <ac:cxnSpMk id="11" creationId="{7AE3B0CA-9EBA-5ABF-55E6-5C567E3269CB}"/>
          </ac:cxnSpMkLst>
        </pc:cxnChg>
        <pc:cxnChg chg="mod">
          <ac:chgData name="Eduard Eugenio Duarte Sepulveda" userId="d6757e78-5d77-4033-bc1e-7634d9cd1525" providerId="ADAL" clId="{5DF622DD-7543-4CD8-88CC-75EE5A4EC4CB}" dt="2023-06-03T05:31:28.046" v="326"/>
          <ac:cxnSpMkLst>
            <pc:docMk/>
            <pc:sldMk cId="3527849884" sldId="729"/>
            <ac:cxnSpMk id="16" creationId="{18366BB4-E820-933B-4E24-4457AC618AA6}"/>
          </ac:cxnSpMkLst>
        </pc:cxnChg>
        <pc:cxnChg chg="mod">
          <ac:chgData name="Eduard Eugenio Duarte Sepulveda" userId="d6757e78-5d77-4033-bc1e-7634d9cd1525" providerId="ADAL" clId="{5DF622DD-7543-4CD8-88CC-75EE5A4EC4CB}" dt="2023-06-03T05:31:28.046" v="326"/>
          <ac:cxnSpMkLst>
            <pc:docMk/>
            <pc:sldMk cId="3527849884" sldId="729"/>
            <ac:cxnSpMk id="21" creationId="{4C15E9FD-0A63-8F44-F388-B9CAD41476F7}"/>
          </ac:cxnSpMkLst>
        </pc:cxnChg>
        <pc:cxnChg chg="mod">
          <ac:chgData name="Eduard Eugenio Duarte Sepulveda" userId="d6757e78-5d77-4033-bc1e-7634d9cd1525" providerId="ADAL" clId="{5DF622DD-7543-4CD8-88CC-75EE5A4EC4CB}" dt="2023-06-03T05:31:28.046" v="326"/>
          <ac:cxnSpMkLst>
            <pc:docMk/>
            <pc:sldMk cId="3527849884" sldId="729"/>
            <ac:cxnSpMk id="26" creationId="{8533DA72-A0B0-F293-987C-75F0CD8A5DB5}"/>
          </ac:cxnSpMkLst>
        </pc:cxnChg>
        <pc:cxnChg chg="mod">
          <ac:chgData name="Eduard Eugenio Duarte Sepulveda" userId="d6757e78-5d77-4033-bc1e-7634d9cd1525" providerId="ADAL" clId="{5DF622DD-7543-4CD8-88CC-75EE5A4EC4CB}" dt="2023-06-03T05:31:28.046" v="326"/>
          <ac:cxnSpMkLst>
            <pc:docMk/>
            <pc:sldMk cId="3527849884" sldId="729"/>
            <ac:cxnSpMk id="31" creationId="{DBFAFF24-75DF-CD03-4C6A-85DB0ECA2405}"/>
          </ac:cxnSpMkLst>
        </pc:cxnChg>
        <pc:cxnChg chg="mod">
          <ac:chgData name="Eduard Eugenio Duarte Sepulveda" userId="d6757e78-5d77-4033-bc1e-7634d9cd1525" providerId="ADAL" clId="{5DF622DD-7543-4CD8-88CC-75EE5A4EC4CB}" dt="2023-06-03T05:31:28.046" v="326"/>
          <ac:cxnSpMkLst>
            <pc:docMk/>
            <pc:sldMk cId="3527849884" sldId="729"/>
            <ac:cxnSpMk id="36" creationId="{CB9D8450-BE55-852D-370A-65A04468C371}"/>
          </ac:cxnSpMkLst>
        </pc:cxnChg>
      </pc:sldChg>
      <pc:sldChg chg="addSp delSp modSp add mod">
        <pc:chgData name="Eduard Eugenio Duarte Sepulveda" userId="d6757e78-5d77-4033-bc1e-7634d9cd1525" providerId="ADAL" clId="{5DF622DD-7543-4CD8-88CC-75EE5A4EC4CB}" dt="2023-06-04T04:14:21.856" v="4384" actId="1076"/>
        <pc:sldMkLst>
          <pc:docMk/>
          <pc:sldMk cId="1514492137" sldId="730"/>
        </pc:sldMkLst>
        <pc:spChg chg="mod">
          <ac:chgData name="Eduard Eugenio Duarte Sepulveda" userId="d6757e78-5d77-4033-bc1e-7634d9cd1525" providerId="ADAL" clId="{5DF622DD-7543-4CD8-88CC-75EE5A4EC4CB}" dt="2023-06-03T05:29:01.284" v="321" actId="20577"/>
          <ac:spMkLst>
            <pc:docMk/>
            <pc:sldMk cId="1514492137" sldId="730"/>
            <ac:spMk id="2" creationId="{00000000-0000-0000-0000-000000000000}"/>
          </ac:spMkLst>
        </pc:spChg>
        <pc:spChg chg="add del mod">
          <ac:chgData name="Eduard Eugenio Duarte Sepulveda" userId="d6757e78-5d77-4033-bc1e-7634d9cd1525" providerId="ADAL" clId="{5DF622DD-7543-4CD8-88CC-75EE5A4EC4CB}" dt="2023-06-04T04:10:03.922" v="4327" actId="478"/>
          <ac:spMkLst>
            <pc:docMk/>
            <pc:sldMk cId="1514492137" sldId="730"/>
            <ac:spMk id="6" creationId="{0443E8E3-439E-35C5-56D0-4A3315752F99}"/>
          </ac:spMkLst>
        </pc:spChg>
        <pc:spChg chg="add mod">
          <ac:chgData name="Eduard Eugenio Duarte Sepulveda" userId="d6757e78-5d77-4033-bc1e-7634d9cd1525" providerId="ADAL" clId="{5DF622DD-7543-4CD8-88CC-75EE5A4EC4CB}" dt="2023-06-04T04:13:47.747" v="4380" actId="1076"/>
          <ac:spMkLst>
            <pc:docMk/>
            <pc:sldMk cId="1514492137" sldId="730"/>
            <ac:spMk id="8" creationId="{AEFFAF2B-86B8-567B-EFEF-2C538F9757DA}"/>
          </ac:spMkLst>
        </pc:spChg>
        <pc:spChg chg="add mod">
          <ac:chgData name="Eduard Eugenio Duarte Sepulveda" userId="d6757e78-5d77-4033-bc1e-7634d9cd1525" providerId="ADAL" clId="{5DF622DD-7543-4CD8-88CC-75EE5A4EC4CB}" dt="2023-06-04T04:14:00.383" v="4383" actId="1076"/>
          <ac:spMkLst>
            <pc:docMk/>
            <pc:sldMk cId="1514492137" sldId="730"/>
            <ac:spMk id="11" creationId="{5DED6FE7-03E7-6AE2-2ED7-C252DB3CDD37}"/>
          </ac:spMkLst>
        </pc:spChg>
        <pc:spChg chg="mod">
          <ac:chgData name="Eduard Eugenio Duarte Sepulveda" userId="d6757e78-5d77-4033-bc1e-7634d9cd1525" providerId="ADAL" clId="{5DF622DD-7543-4CD8-88CC-75EE5A4EC4CB}" dt="2023-06-04T04:13:52.970" v="4381" actId="1076"/>
          <ac:spMkLst>
            <pc:docMk/>
            <pc:sldMk cId="1514492137" sldId="730"/>
            <ac:spMk id="60" creationId="{00000000-0000-0000-0000-000000000000}"/>
          </ac:spMkLst>
        </pc:spChg>
        <pc:spChg chg="mod">
          <ac:chgData name="Eduard Eugenio Duarte Sepulveda" userId="d6757e78-5d77-4033-bc1e-7634d9cd1525" providerId="ADAL" clId="{5DF622DD-7543-4CD8-88CC-75EE5A4EC4CB}" dt="2023-06-04T04:13:55.381" v="4382" actId="1076"/>
          <ac:spMkLst>
            <pc:docMk/>
            <pc:sldMk cId="1514492137" sldId="730"/>
            <ac:spMk id="61" creationId="{00000000-0000-0000-0000-000000000000}"/>
          </ac:spMkLst>
        </pc:spChg>
        <pc:spChg chg="mod">
          <ac:chgData name="Eduard Eugenio Duarte Sepulveda" userId="d6757e78-5d77-4033-bc1e-7634d9cd1525" providerId="ADAL" clId="{5DF622DD-7543-4CD8-88CC-75EE5A4EC4CB}" dt="2023-06-04T04:12:09.962" v="4355" actId="1076"/>
          <ac:spMkLst>
            <pc:docMk/>
            <pc:sldMk cId="1514492137" sldId="730"/>
            <ac:spMk id="63" creationId="{00000000-0000-0000-0000-000000000000}"/>
          </ac:spMkLst>
        </pc:spChg>
        <pc:spChg chg="mod">
          <ac:chgData name="Eduard Eugenio Duarte Sepulveda" userId="d6757e78-5d77-4033-bc1e-7634d9cd1525" providerId="ADAL" clId="{5DF622DD-7543-4CD8-88CC-75EE5A4EC4CB}" dt="2023-06-04T04:12:24.714" v="4357" actId="1076"/>
          <ac:spMkLst>
            <pc:docMk/>
            <pc:sldMk cId="1514492137" sldId="730"/>
            <ac:spMk id="65" creationId="{00000000-0000-0000-0000-000000000000}"/>
          </ac:spMkLst>
        </pc:spChg>
        <pc:spChg chg="mod">
          <ac:chgData name="Eduard Eugenio Duarte Sepulveda" userId="d6757e78-5d77-4033-bc1e-7634d9cd1525" providerId="ADAL" clId="{5DF622DD-7543-4CD8-88CC-75EE5A4EC4CB}" dt="2023-06-04T04:14:21.856" v="4384" actId="1076"/>
          <ac:spMkLst>
            <pc:docMk/>
            <pc:sldMk cId="1514492137" sldId="730"/>
            <ac:spMk id="67" creationId="{00000000-0000-0000-0000-000000000000}"/>
          </ac:spMkLst>
        </pc:spChg>
        <pc:spChg chg="mod">
          <ac:chgData name="Eduard Eugenio Duarte Sepulveda" userId="d6757e78-5d77-4033-bc1e-7634d9cd1525" providerId="ADAL" clId="{5DF622DD-7543-4CD8-88CC-75EE5A4EC4CB}" dt="2023-06-04T04:13:45.221" v="4379" actId="1076"/>
          <ac:spMkLst>
            <pc:docMk/>
            <pc:sldMk cId="1514492137" sldId="730"/>
            <ac:spMk id="113" creationId="{00000000-0000-0000-0000-000000000000}"/>
          </ac:spMkLst>
        </pc:spChg>
        <pc:spChg chg="del mod topLvl">
          <ac:chgData name="Eduard Eugenio Duarte Sepulveda" userId="d6757e78-5d77-4033-bc1e-7634d9cd1525" providerId="ADAL" clId="{5DF622DD-7543-4CD8-88CC-75EE5A4EC4CB}" dt="2023-06-04T04:07:09.215" v="4254" actId="478"/>
          <ac:spMkLst>
            <pc:docMk/>
            <pc:sldMk cId="1514492137" sldId="730"/>
            <ac:spMk id="139" creationId="{00000000-0000-0000-0000-000000000000}"/>
          </ac:spMkLst>
        </pc:spChg>
        <pc:spChg chg="del topLvl">
          <ac:chgData name="Eduard Eugenio Duarte Sepulveda" userId="d6757e78-5d77-4033-bc1e-7634d9cd1525" providerId="ADAL" clId="{5DF622DD-7543-4CD8-88CC-75EE5A4EC4CB}" dt="2023-06-04T04:07:14.844" v="4255" actId="478"/>
          <ac:spMkLst>
            <pc:docMk/>
            <pc:sldMk cId="1514492137" sldId="730"/>
            <ac:spMk id="140" creationId="{00000000-0000-0000-0000-000000000000}"/>
          </ac:spMkLst>
        </pc:spChg>
        <pc:spChg chg="del topLvl">
          <ac:chgData name="Eduard Eugenio Duarte Sepulveda" userId="d6757e78-5d77-4033-bc1e-7634d9cd1525" providerId="ADAL" clId="{5DF622DD-7543-4CD8-88CC-75EE5A4EC4CB}" dt="2023-06-04T04:07:41.260" v="4260" actId="478"/>
          <ac:spMkLst>
            <pc:docMk/>
            <pc:sldMk cId="1514492137" sldId="730"/>
            <ac:spMk id="142" creationId="{00000000-0000-0000-0000-000000000000}"/>
          </ac:spMkLst>
        </pc:spChg>
        <pc:spChg chg="del topLvl">
          <ac:chgData name="Eduard Eugenio Duarte Sepulveda" userId="d6757e78-5d77-4033-bc1e-7634d9cd1525" providerId="ADAL" clId="{5DF622DD-7543-4CD8-88CC-75EE5A4EC4CB}" dt="2023-06-04T04:07:45.205" v="4261" actId="478"/>
          <ac:spMkLst>
            <pc:docMk/>
            <pc:sldMk cId="1514492137" sldId="730"/>
            <ac:spMk id="143" creationId="{00000000-0000-0000-0000-000000000000}"/>
          </ac:spMkLst>
        </pc:spChg>
        <pc:spChg chg="del topLvl">
          <ac:chgData name="Eduard Eugenio Duarte Sepulveda" userId="d6757e78-5d77-4033-bc1e-7634d9cd1525" providerId="ADAL" clId="{5DF622DD-7543-4CD8-88CC-75EE5A4EC4CB}" dt="2023-06-04T04:07:20.827" v="4256" actId="478"/>
          <ac:spMkLst>
            <pc:docMk/>
            <pc:sldMk cId="1514492137" sldId="730"/>
            <ac:spMk id="148" creationId="{00000000-0000-0000-0000-000000000000}"/>
          </ac:spMkLst>
        </pc:spChg>
        <pc:spChg chg="del topLvl">
          <ac:chgData name="Eduard Eugenio Duarte Sepulveda" userId="d6757e78-5d77-4033-bc1e-7634d9cd1525" providerId="ADAL" clId="{5DF622DD-7543-4CD8-88CC-75EE5A4EC4CB}" dt="2023-06-04T04:07:24.832" v="4257" actId="478"/>
          <ac:spMkLst>
            <pc:docMk/>
            <pc:sldMk cId="1514492137" sldId="730"/>
            <ac:spMk id="149" creationId="{00000000-0000-0000-0000-000000000000}"/>
          </ac:spMkLst>
        </pc:spChg>
        <pc:spChg chg="del topLvl">
          <ac:chgData name="Eduard Eugenio Duarte Sepulveda" userId="d6757e78-5d77-4033-bc1e-7634d9cd1525" providerId="ADAL" clId="{5DF622DD-7543-4CD8-88CC-75EE5A4EC4CB}" dt="2023-06-04T04:07:30.442" v="4258" actId="478"/>
          <ac:spMkLst>
            <pc:docMk/>
            <pc:sldMk cId="1514492137" sldId="730"/>
            <ac:spMk id="151" creationId="{00000000-0000-0000-0000-000000000000}"/>
          </ac:spMkLst>
        </pc:spChg>
        <pc:spChg chg="del topLvl">
          <ac:chgData name="Eduard Eugenio Duarte Sepulveda" userId="d6757e78-5d77-4033-bc1e-7634d9cd1525" providerId="ADAL" clId="{5DF622DD-7543-4CD8-88CC-75EE5A4EC4CB}" dt="2023-06-04T04:07:34.360" v="4259" actId="478"/>
          <ac:spMkLst>
            <pc:docMk/>
            <pc:sldMk cId="1514492137" sldId="730"/>
            <ac:spMk id="152" creationId="{00000000-0000-0000-0000-000000000000}"/>
          </ac:spMkLst>
        </pc:spChg>
        <pc:grpChg chg="del">
          <ac:chgData name="Eduard Eugenio Duarte Sepulveda" userId="d6757e78-5d77-4033-bc1e-7634d9cd1525" providerId="ADAL" clId="{5DF622DD-7543-4CD8-88CC-75EE5A4EC4CB}" dt="2023-06-04T04:07:09.215" v="4254" actId="478"/>
          <ac:grpSpMkLst>
            <pc:docMk/>
            <pc:sldMk cId="1514492137" sldId="730"/>
            <ac:grpSpMk id="138" creationId="{00000000-0000-0000-0000-000000000000}"/>
          </ac:grpSpMkLst>
        </pc:grpChg>
        <pc:grpChg chg="del">
          <ac:chgData name="Eduard Eugenio Duarte Sepulveda" userId="d6757e78-5d77-4033-bc1e-7634d9cd1525" providerId="ADAL" clId="{5DF622DD-7543-4CD8-88CC-75EE5A4EC4CB}" dt="2023-06-04T04:07:41.260" v="4260" actId="478"/>
          <ac:grpSpMkLst>
            <pc:docMk/>
            <pc:sldMk cId="1514492137" sldId="730"/>
            <ac:grpSpMk id="141" creationId="{00000000-0000-0000-0000-000000000000}"/>
          </ac:grpSpMkLst>
        </pc:grpChg>
        <pc:grpChg chg="del">
          <ac:chgData name="Eduard Eugenio Duarte Sepulveda" userId="d6757e78-5d77-4033-bc1e-7634d9cd1525" providerId="ADAL" clId="{5DF622DD-7543-4CD8-88CC-75EE5A4EC4CB}" dt="2023-06-04T04:07:04.651" v="4252" actId="478"/>
          <ac:grpSpMkLst>
            <pc:docMk/>
            <pc:sldMk cId="1514492137" sldId="730"/>
            <ac:grpSpMk id="144" creationId="{00000000-0000-0000-0000-000000000000}"/>
          </ac:grpSpMkLst>
        </pc:grpChg>
        <pc:grpChg chg="del">
          <ac:chgData name="Eduard Eugenio Duarte Sepulveda" userId="d6757e78-5d77-4033-bc1e-7634d9cd1525" providerId="ADAL" clId="{5DF622DD-7543-4CD8-88CC-75EE5A4EC4CB}" dt="2023-06-04T04:07:20.827" v="4256" actId="478"/>
          <ac:grpSpMkLst>
            <pc:docMk/>
            <pc:sldMk cId="1514492137" sldId="730"/>
            <ac:grpSpMk id="147" creationId="{00000000-0000-0000-0000-000000000000}"/>
          </ac:grpSpMkLst>
        </pc:grpChg>
        <pc:grpChg chg="del">
          <ac:chgData name="Eduard Eugenio Duarte Sepulveda" userId="d6757e78-5d77-4033-bc1e-7634d9cd1525" providerId="ADAL" clId="{5DF622DD-7543-4CD8-88CC-75EE5A4EC4CB}" dt="2023-06-04T04:07:30.442" v="4258" actId="478"/>
          <ac:grpSpMkLst>
            <pc:docMk/>
            <pc:sldMk cId="1514492137" sldId="730"/>
            <ac:grpSpMk id="150" creationId="{00000000-0000-0000-0000-000000000000}"/>
          </ac:grpSpMkLst>
        </pc:grpChg>
        <pc:grpChg chg="del">
          <ac:chgData name="Eduard Eugenio Duarte Sepulveda" userId="d6757e78-5d77-4033-bc1e-7634d9cd1525" providerId="ADAL" clId="{5DF622DD-7543-4CD8-88CC-75EE5A4EC4CB}" dt="2023-06-04T04:06:56.816" v="4250" actId="478"/>
          <ac:grpSpMkLst>
            <pc:docMk/>
            <pc:sldMk cId="1514492137" sldId="730"/>
            <ac:grpSpMk id="153" creationId="{00000000-0000-0000-0000-000000000000}"/>
          </ac:grpSpMkLst>
        </pc:grpChg>
        <pc:cxnChg chg="add mod">
          <ac:chgData name="Eduard Eugenio Duarte Sepulveda" userId="d6757e78-5d77-4033-bc1e-7634d9cd1525" providerId="ADAL" clId="{5DF622DD-7543-4CD8-88CC-75EE5A4EC4CB}" dt="2023-06-04T04:14:21.856" v="4384" actId="1076"/>
          <ac:cxnSpMkLst>
            <pc:docMk/>
            <pc:sldMk cId="1514492137" sldId="730"/>
            <ac:cxnSpMk id="5" creationId="{08321F20-F7AE-81DD-9CCD-34C06C0CE000}"/>
          </ac:cxnSpMkLst>
        </pc:cxnChg>
        <pc:cxnChg chg="del">
          <ac:chgData name="Eduard Eugenio Duarte Sepulveda" userId="d6757e78-5d77-4033-bc1e-7634d9cd1525" providerId="ADAL" clId="{5DF622DD-7543-4CD8-88CC-75EE5A4EC4CB}" dt="2023-06-04T04:06:59.034" v="4251" actId="478"/>
          <ac:cxnSpMkLst>
            <pc:docMk/>
            <pc:sldMk cId="1514492137" sldId="730"/>
            <ac:cxnSpMk id="10" creationId="{00000000-0000-0000-0000-000000000000}"/>
          </ac:cxnSpMkLst>
        </pc:cxnChg>
        <pc:cxnChg chg="del">
          <ac:chgData name="Eduard Eugenio Duarte Sepulveda" userId="d6757e78-5d77-4033-bc1e-7634d9cd1525" providerId="ADAL" clId="{5DF622DD-7543-4CD8-88CC-75EE5A4EC4CB}" dt="2023-06-04T04:06:50.464" v="4249" actId="478"/>
          <ac:cxnSpMkLst>
            <pc:docMk/>
            <pc:sldMk cId="1514492137" sldId="730"/>
            <ac:cxnSpMk id="12" creationId="{00000000-0000-0000-0000-000000000000}"/>
          </ac:cxnSpMkLst>
        </pc:cxnChg>
        <pc:cxnChg chg="add mod">
          <ac:chgData name="Eduard Eugenio Duarte Sepulveda" userId="d6757e78-5d77-4033-bc1e-7634d9cd1525" providerId="ADAL" clId="{5DF622DD-7543-4CD8-88CC-75EE5A4EC4CB}" dt="2023-06-04T04:13:47.747" v="4380" actId="1076"/>
          <ac:cxnSpMkLst>
            <pc:docMk/>
            <pc:sldMk cId="1514492137" sldId="730"/>
            <ac:cxnSpMk id="13" creationId="{4EEEF4CC-5FD3-A9BF-57E9-F2C612728CEB}"/>
          </ac:cxnSpMkLst>
        </pc:cxnChg>
        <pc:cxnChg chg="mod">
          <ac:chgData name="Eduard Eugenio Duarte Sepulveda" userId="d6757e78-5d77-4033-bc1e-7634d9cd1525" providerId="ADAL" clId="{5DF622DD-7543-4CD8-88CC-75EE5A4EC4CB}" dt="2023-06-04T04:13:55.381" v="4382" actId="1076"/>
          <ac:cxnSpMkLst>
            <pc:docMk/>
            <pc:sldMk cId="1514492137" sldId="730"/>
            <ac:cxnSpMk id="14" creationId="{00000000-0000-0000-0000-000000000000}"/>
          </ac:cxnSpMkLst>
        </pc:cxnChg>
        <pc:cxnChg chg="add mod">
          <ac:chgData name="Eduard Eugenio Duarte Sepulveda" userId="d6757e78-5d77-4033-bc1e-7634d9cd1525" providerId="ADAL" clId="{5DF622DD-7543-4CD8-88CC-75EE5A4EC4CB}" dt="2023-06-04T04:14:21.856" v="4384" actId="1076"/>
          <ac:cxnSpMkLst>
            <pc:docMk/>
            <pc:sldMk cId="1514492137" sldId="730"/>
            <ac:cxnSpMk id="15" creationId="{CDBCC54A-A36C-BCAD-8DD9-DA1D437216BA}"/>
          </ac:cxnSpMkLst>
        </pc:cxnChg>
        <pc:cxnChg chg="del">
          <ac:chgData name="Eduard Eugenio Duarte Sepulveda" userId="d6757e78-5d77-4033-bc1e-7634d9cd1525" providerId="ADAL" clId="{5DF622DD-7543-4CD8-88CC-75EE5A4EC4CB}" dt="2023-06-04T04:07:49.499" v="4262" actId="478"/>
          <ac:cxnSpMkLst>
            <pc:docMk/>
            <pc:sldMk cId="1514492137" sldId="730"/>
            <ac:cxnSpMk id="16" creationId="{00000000-0000-0000-0000-000000000000}"/>
          </ac:cxnSpMkLst>
        </pc:cxnChg>
        <pc:cxnChg chg="mod">
          <ac:chgData name="Eduard Eugenio Duarte Sepulveda" userId="d6757e78-5d77-4033-bc1e-7634d9cd1525" providerId="ADAL" clId="{5DF622DD-7543-4CD8-88CC-75EE5A4EC4CB}" dt="2023-06-04T04:13:45.221" v="4379" actId="1076"/>
          <ac:cxnSpMkLst>
            <pc:docMk/>
            <pc:sldMk cId="1514492137" sldId="730"/>
            <ac:cxnSpMk id="18" creationId="{00000000-0000-0000-0000-000000000000}"/>
          </ac:cxnSpMkLst>
        </pc:cxnChg>
        <pc:cxnChg chg="add mod">
          <ac:chgData name="Eduard Eugenio Duarte Sepulveda" userId="d6757e78-5d77-4033-bc1e-7634d9cd1525" providerId="ADAL" clId="{5DF622DD-7543-4CD8-88CC-75EE5A4EC4CB}" dt="2023-06-04T04:14:00.383" v="4383" actId="1076"/>
          <ac:cxnSpMkLst>
            <pc:docMk/>
            <pc:sldMk cId="1514492137" sldId="730"/>
            <ac:cxnSpMk id="27" creationId="{E7693AFC-6CD7-A8FE-16F9-303003EA2EE9}"/>
          </ac:cxnSpMkLst>
        </pc:cxnChg>
        <pc:cxnChg chg="add mod">
          <ac:chgData name="Eduard Eugenio Duarte Sepulveda" userId="d6757e78-5d77-4033-bc1e-7634d9cd1525" providerId="ADAL" clId="{5DF622DD-7543-4CD8-88CC-75EE5A4EC4CB}" dt="2023-06-04T04:14:00.383" v="4383" actId="1076"/>
          <ac:cxnSpMkLst>
            <pc:docMk/>
            <pc:sldMk cId="1514492137" sldId="730"/>
            <ac:cxnSpMk id="28" creationId="{F4E6003B-A741-1A52-A14F-C9AE52A6741C}"/>
          </ac:cxnSpMkLst>
        </pc:cxnChg>
        <pc:cxnChg chg="add mod">
          <ac:chgData name="Eduard Eugenio Duarte Sepulveda" userId="d6757e78-5d77-4033-bc1e-7634d9cd1525" providerId="ADAL" clId="{5DF622DD-7543-4CD8-88CC-75EE5A4EC4CB}" dt="2023-06-04T04:13:52.970" v="4381" actId="1076"/>
          <ac:cxnSpMkLst>
            <pc:docMk/>
            <pc:sldMk cId="1514492137" sldId="730"/>
            <ac:cxnSpMk id="35" creationId="{037CF534-62AB-3410-4C26-1C9B833F7FDA}"/>
          </ac:cxnSpMkLst>
        </pc:cxnChg>
      </pc:sldChg>
      <pc:sldChg chg="addSp delSp modSp add del mod">
        <pc:chgData name="Eduard Eugenio Duarte Sepulveda" userId="d6757e78-5d77-4033-bc1e-7634d9cd1525" providerId="ADAL" clId="{5DF622DD-7543-4CD8-88CC-75EE5A4EC4CB}" dt="2023-06-04T04:14:48.209" v="4385" actId="47"/>
        <pc:sldMkLst>
          <pc:docMk/>
          <pc:sldMk cId="3995397088" sldId="731"/>
        </pc:sldMkLst>
        <pc:spChg chg="del">
          <ac:chgData name="Eduard Eugenio Duarte Sepulveda" userId="d6757e78-5d77-4033-bc1e-7634d9cd1525" providerId="ADAL" clId="{5DF622DD-7543-4CD8-88CC-75EE5A4EC4CB}" dt="2023-06-03T05:32:33.657" v="339" actId="478"/>
          <ac:spMkLst>
            <pc:docMk/>
            <pc:sldMk cId="3995397088" sldId="731"/>
            <ac:spMk id="2" creationId="{7DE6D9A4-F3D3-B66F-BCB7-2385E61BED9B}"/>
          </ac:spMkLst>
        </pc:spChg>
        <pc:spChg chg="del">
          <ac:chgData name="Eduard Eugenio Duarte Sepulveda" userId="d6757e78-5d77-4033-bc1e-7634d9cd1525" providerId="ADAL" clId="{5DF622DD-7543-4CD8-88CC-75EE5A4EC4CB}" dt="2023-06-03T05:32:38.135" v="340" actId="478"/>
          <ac:spMkLst>
            <pc:docMk/>
            <pc:sldMk cId="3995397088" sldId="731"/>
            <ac:spMk id="3" creationId="{B8C96ED2-633B-A2AB-2228-705DABA6A137}"/>
          </ac:spMkLst>
        </pc:spChg>
        <pc:spChg chg="mod">
          <ac:chgData name="Eduard Eugenio Duarte Sepulveda" userId="d6757e78-5d77-4033-bc1e-7634d9cd1525" providerId="ADAL" clId="{5DF622DD-7543-4CD8-88CC-75EE5A4EC4CB}" dt="2023-06-03T05:51:35.529" v="1413" actId="1076"/>
          <ac:spMkLst>
            <pc:docMk/>
            <pc:sldMk cId="3995397088" sldId="731"/>
            <ac:spMk id="4" creationId="{5D1379B7-E05D-D0AA-F154-CAF0F9C6327C}"/>
          </ac:spMkLst>
        </pc:spChg>
        <pc:spChg chg="mod">
          <ac:chgData name="Eduard Eugenio Duarte Sepulveda" userId="d6757e78-5d77-4033-bc1e-7634d9cd1525" providerId="ADAL" clId="{5DF622DD-7543-4CD8-88CC-75EE5A4EC4CB}" dt="2023-06-03T05:51:35.529" v="1413" actId="1076"/>
          <ac:spMkLst>
            <pc:docMk/>
            <pc:sldMk cId="3995397088" sldId="731"/>
            <ac:spMk id="5" creationId="{F760C59C-732C-871D-6DB5-B3608EB0541C}"/>
          </ac:spMkLst>
        </pc:spChg>
        <pc:spChg chg="mod">
          <ac:chgData name="Eduard Eugenio Duarte Sepulveda" userId="d6757e78-5d77-4033-bc1e-7634d9cd1525" providerId="ADAL" clId="{5DF622DD-7543-4CD8-88CC-75EE5A4EC4CB}" dt="2023-06-03T05:51:35.529" v="1413" actId="1076"/>
          <ac:spMkLst>
            <pc:docMk/>
            <pc:sldMk cId="3995397088" sldId="731"/>
            <ac:spMk id="6" creationId="{226D6E46-D636-1A5C-0A0F-8B861A375594}"/>
          </ac:spMkLst>
        </pc:spChg>
        <pc:spChg chg="mod">
          <ac:chgData name="Eduard Eugenio Duarte Sepulveda" userId="d6757e78-5d77-4033-bc1e-7634d9cd1525" providerId="ADAL" clId="{5DF622DD-7543-4CD8-88CC-75EE5A4EC4CB}" dt="2023-06-03T05:51:35.529" v="1413" actId="1076"/>
          <ac:spMkLst>
            <pc:docMk/>
            <pc:sldMk cId="3995397088" sldId="731"/>
            <ac:spMk id="7" creationId="{6FE8E85F-E8EB-F127-0D42-66781570F4B5}"/>
          </ac:spMkLst>
        </pc:spChg>
        <pc:spChg chg="mod">
          <ac:chgData name="Eduard Eugenio Duarte Sepulveda" userId="d6757e78-5d77-4033-bc1e-7634d9cd1525" providerId="ADAL" clId="{5DF622DD-7543-4CD8-88CC-75EE5A4EC4CB}" dt="2023-06-03T05:51:35.529" v="1413" actId="1076"/>
          <ac:spMkLst>
            <pc:docMk/>
            <pc:sldMk cId="3995397088" sldId="731"/>
            <ac:spMk id="8" creationId="{D147CC11-F113-64BD-08AB-6EA029E59159}"/>
          </ac:spMkLst>
        </pc:spChg>
        <pc:spChg chg="mod">
          <ac:chgData name="Eduard Eugenio Duarte Sepulveda" userId="d6757e78-5d77-4033-bc1e-7634d9cd1525" providerId="ADAL" clId="{5DF622DD-7543-4CD8-88CC-75EE5A4EC4CB}" dt="2023-06-03T05:51:35.529" v="1413" actId="1076"/>
          <ac:spMkLst>
            <pc:docMk/>
            <pc:sldMk cId="3995397088" sldId="731"/>
            <ac:spMk id="9" creationId="{6E46C2D1-3B16-CE76-F52A-D998DB56C39E}"/>
          </ac:spMkLst>
        </pc:spChg>
        <pc:spChg chg="del topLvl">
          <ac:chgData name="Eduard Eugenio Duarte Sepulveda" userId="d6757e78-5d77-4033-bc1e-7634d9cd1525" providerId="ADAL" clId="{5DF622DD-7543-4CD8-88CC-75EE5A4EC4CB}" dt="2023-06-03T05:31:49.692" v="330" actId="478"/>
          <ac:spMkLst>
            <pc:docMk/>
            <pc:sldMk cId="3995397088" sldId="731"/>
            <ac:spMk id="38" creationId="{6800B9D2-1AE8-8C0C-A5F0-E5AA9A15A101}"/>
          </ac:spMkLst>
        </pc:spChg>
        <pc:spChg chg="del mod">
          <ac:chgData name="Eduard Eugenio Duarte Sepulveda" userId="d6757e78-5d77-4033-bc1e-7634d9cd1525" providerId="ADAL" clId="{5DF622DD-7543-4CD8-88CC-75EE5A4EC4CB}" dt="2023-06-03T05:31:45.359" v="329" actId="478"/>
          <ac:spMkLst>
            <pc:docMk/>
            <pc:sldMk cId="3995397088" sldId="731"/>
            <ac:spMk id="39" creationId="{25D55714-C4B3-01B3-F477-3451910949AD}"/>
          </ac:spMkLst>
        </pc:spChg>
        <pc:spChg chg="add mod">
          <ac:chgData name="Eduard Eugenio Duarte Sepulveda" userId="d6757e78-5d77-4033-bc1e-7634d9cd1525" providerId="ADAL" clId="{5DF622DD-7543-4CD8-88CC-75EE5A4EC4CB}" dt="2023-06-03T05:52:07.165" v="1417" actId="1076"/>
          <ac:spMkLst>
            <pc:docMk/>
            <pc:sldMk cId="3995397088" sldId="731"/>
            <ac:spMk id="40" creationId="{BB9BA35B-0191-2285-8D9A-AAB20328C039}"/>
          </ac:spMkLst>
        </pc:spChg>
        <pc:spChg chg="add mod">
          <ac:chgData name="Eduard Eugenio Duarte Sepulveda" userId="d6757e78-5d77-4033-bc1e-7634d9cd1525" providerId="ADAL" clId="{5DF622DD-7543-4CD8-88CC-75EE5A4EC4CB}" dt="2023-06-03T05:52:07.165" v="1417" actId="1076"/>
          <ac:spMkLst>
            <pc:docMk/>
            <pc:sldMk cId="3995397088" sldId="731"/>
            <ac:spMk id="41" creationId="{0D5985AE-CEF7-243A-8273-92BB184CB908}"/>
          </ac:spMkLst>
        </pc:spChg>
        <pc:spChg chg="add mod">
          <ac:chgData name="Eduard Eugenio Duarte Sepulveda" userId="d6757e78-5d77-4033-bc1e-7634d9cd1525" providerId="ADAL" clId="{5DF622DD-7543-4CD8-88CC-75EE5A4EC4CB}" dt="2023-06-03T05:52:07.165" v="1417" actId="1076"/>
          <ac:spMkLst>
            <pc:docMk/>
            <pc:sldMk cId="3995397088" sldId="731"/>
            <ac:spMk id="42" creationId="{A615D9A5-435F-2B5E-81F1-480AF8FA5340}"/>
          </ac:spMkLst>
        </pc:spChg>
        <pc:spChg chg="add mod">
          <ac:chgData name="Eduard Eugenio Duarte Sepulveda" userId="d6757e78-5d77-4033-bc1e-7634d9cd1525" providerId="ADAL" clId="{5DF622DD-7543-4CD8-88CC-75EE5A4EC4CB}" dt="2023-06-03T05:52:07.165" v="1417" actId="1076"/>
          <ac:spMkLst>
            <pc:docMk/>
            <pc:sldMk cId="3995397088" sldId="731"/>
            <ac:spMk id="43" creationId="{C7B5A083-3E4F-44C1-6FC6-26C87D50B1BB}"/>
          </ac:spMkLst>
        </pc:spChg>
        <pc:spChg chg="add mod">
          <ac:chgData name="Eduard Eugenio Duarte Sepulveda" userId="d6757e78-5d77-4033-bc1e-7634d9cd1525" providerId="ADAL" clId="{5DF622DD-7543-4CD8-88CC-75EE5A4EC4CB}" dt="2023-06-03T05:52:07.165" v="1417" actId="1076"/>
          <ac:spMkLst>
            <pc:docMk/>
            <pc:sldMk cId="3995397088" sldId="731"/>
            <ac:spMk id="44" creationId="{8C05F643-2172-E306-78C9-74B5E39BCF2E}"/>
          </ac:spMkLst>
        </pc:spChg>
        <pc:grpChg chg="del">
          <ac:chgData name="Eduard Eugenio Duarte Sepulveda" userId="d6757e78-5d77-4033-bc1e-7634d9cd1525" providerId="ADAL" clId="{5DF622DD-7543-4CD8-88CC-75EE5A4EC4CB}" dt="2023-06-03T05:32:03.752" v="336" actId="478"/>
          <ac:grpSpMkLst>
            <pc:docMk/>
            <pc:sldMk cId="3995397088" sldId="731"/>
            <ac:grpSpMk id="10" creationId="{E1674BC7-6059-93D0-C6A8-377B2033CDBF}"/>
          </ac:grpSpMkLst>
        </pc:grpChg>
        <pc:grpChg chg="del">
          <ac:chgData name="Eduard Eugenio Duarte Sepulveda" userId="d6757e78-5d77-4033-bc1e-7634d9cd1525" providerId="ADAL" clId="{5DF622DD-7543-4CD8-88CC-75EE5A4EC4CB}" dt="2023-06-03T05:32:08.537" v="337" actId="478"/>
          <ac:grpSpMkLst>
            <pc:docMk/>
            <pc:sldMk cId="3995397088" sldId="731"/>
            <ac:grpSpMk id="15" creationId="{003A95C9-A7CC-AE14-0DFB-3BA03320FB11}"/>
          </ac:grpSpMkLst>
        </pc:grpChg>
        <pc:grpChg chg="del">
          <ac:chgData name="Eduard Eugenio Duarte Sepulveda" userId="d6757e78-5d77-4033-bc1e-7634d9cd1525" providerId="ADAL" clId="{5DF622DD-7543-4CD8-88CC-75EE5A4EC4CB}" dt="2023-06-03T05:32:11.148" v="338" actId="478"/>
          <ac:grpSpMkLst>
            <pc:docMk/>
            <pc:sldMk cId="3995397088" sldId="731"/>
            <ac:grpSpMk id="20" creationId="{233F2FAF-E1FA-390E-9B0A-A81C6CD85E91}"/>
          </ac:grpSpMkLst>
        </pc:grpChg>
        <pc:grpChg chg="del mod">
          <ac:chgData name="Eduard Eugenio Duarte Sepulveda" userId="d6757e78-5d77-4033-bc1e-7634d9cd1525" providerId="ADAL" clId="{5DF622DD-7543-4CD8-88CC-75EE5A4EC4CB}" dt="2023-06-03T05:32:01.214" v="335" actId="478"/>
          <ac:grpSpMkLst>
            <pc:docMk/>
            <pc:sldMk cId="3995397088" sldId="731"/>
            <ac:grpSpMk id="25" creationId="{CA0C2E9D-CFB8-CB1E-2792-1C4748D917F5}"/>
          </ac:grpSpMkLst>
        </pc:grpChg>
        <pc:grpChg chg="del mod">
          <ac:chgData name="Eduard Eugenio Duarte Sepulveda" userId="d6757e78-5d77-4033-bc1e-7634d9cd1525" providerId="ADAL" clId="{5DF622DD-7543-4CD8-88CC-75EE5A4EC4CB}" dt="2023-06-03T05:31:57.582" v="333" actId="478"/>
          <ac:grpSpMkLst>
            <pc:docMk/>
            <pc:sldMk cId="3995397088" sldId="731"/>
            <ac:grpSpMk id="30" creationId="{7A79D923-2C32-92CE-66F6-21047555182C}"/>
          </ac:grpSpMkLst>
        </pc:grpChg>
        <pc:grpChg chg="del">
          <ac:chgData name="Eduard Eugenio Duarte Sepulveda" userId="d6757e78-5d77-4033-bc1e-7634d9cd1525" providerId="ADAL" clId="{5DF622DD-7543-4CD8-88CC-75EE5A4EC4CB}" dt="2023-06-03T05:31:49.692" v="330" actId="478"/>
          <ac:grpSpMkLst>
            <pc:docMk/>
            <pc:sldMk cId="3995397088" sldId="731"/>
            <ac:grpSpMk id="35" creationId="{8FABA057-438A-9237-B624-A00425E081E4}"/>
          </ac:grpSpMkLst>
        </pc:grpChg>
        <pc:grpChg chg="del">
          <ac:chgData name="Eduard Eugenio Duarte Sepulveda" userId="d6757e78-5d77-4033-bc1e-7634d9cd1525" providerId="ADAL" clId="{5DF622DD-7543-4CD8-88CC-75EE5A4EC4CB}" dt="2023-06-03T05:31:45.359" v="329" actId="478"/>
          <ac:grpSpMkLst>
            <pc:docMk/>
            <pc:sldMk cId="3995397088" sldId="731"/>
            <ac:grpSpMk id="37" creationId="{95D8C9AB-8FF9-B8C0-7463-5BB239425CE3}"/>
          </ac:grpSpMkLst>
        </pc:grpChg>
        <pc:cxnChg chg="del topLvl">
          <ac:chgData name="Eduard Eugenio Duarte Sepulveda" userId="d6757e78-5d77-4033-bc1e-7634d9cd1525" providerId="ADAL" clId="{5DF622DD-7543-4CD8-88CC-75EE5A4EC4CB}" dt="2023-06-03T05:31:53.931" v="331" actId="478"/>
          <ac:cxnSpMkLst>
            <pc:docMk/>
            <pc:sldMk cId="3995397088" sldId="731"/>
            <ac:cxnSpMk id="36" creationId="{CB9D8450-BE55-852D-370A-65A04468C371}"/>
          </ac:cxnSpMkLst>
        </pc:cxnChg>
      </pc:sldChg>
      <pc:sldChg chg="addSp delSp modSp add mod">
        <pc:chgData name="Eduard Eugenio Duarte Sepulveda" userId="d6757e78-5d77-4033-bc1e-7634d9cd1525" providerId="ADAL" clId="{5DF622DD-7543-4CD8-88CC-75EE5A4EC4CB}" dt="2023-06-04T04:56:26.527" v="5274" actId="1076"/>
        <pc:sldMkLst>
          <pc:docMk/>
          <pc:sldMk cId="2901785778" sldId="732"/>
        </pc:sldMkLst>
        <pc:spChg chg="mod">
          <ac:chgData name="Eduard Eugenio Duarte Sepulveda" userId="d6757e78-5d77-4033-bc1e-7634d9cd1525" providerId="ADAL" clId="{5DF622DD-7543-4CD8-88CC-75EE5A4EC4CB}" dt="2023-06-04T04:21:11.272" v="4413" actId="20577"/>
          <ac:spMkLst>
            <pc:docMk/>
            <pc:sldMk cId="2901785778" sldId="732"/>
            <ac:spMk id="2" creationId="{00000000-0000-0000-0000-000000000000}"/>
          </ac:spMkLst>
        </pc:spChg>
        <pc:spChg chg="add del mod">
          <ac:chgData name="Eduard Eugenio Duarte Sepulveda" userId="d6757e78-5d77-4033-bc1e-7634d9cd1525" providerId="ADAL" clId="{5DF622DD-7543-4CD8-88CC-75EE5A4EC4CB}" dt="2023-06-04T04:42:23.436" v="4959" actId="478"/>
          <ac:spMkLst>
            <pc:docMk/>
            <pc:sldMk cId="2901785778" sldId="732"/>
            <ac:spMk id="3" creationId="{6E485174-D231-DDF4-E420-489CBA97B7D1}"/>
          </ac:spMkLst>
        </pc:spChg>
        <pc:spChg chg="add del mod">
          <ac:chgData name="Eduard Eugenio Duarte Sepulveda" userId="d6757e78-5d77-4033-bc1e-7634d9cd1525" providerId="ADAL" clId="{5DF622DD-7543-4CD8-88CC-75EE5A4EC4CB}" dt="2023-06-04T04:42:26.243" v="4960" actId="478"/>
          <ac:spMkLst>
            <pc:docMk/>
            <pc:sldMk cId="2901785778" sldId="732"/>
            <ac:spMk id="4" creationId="{23BA2C35-8F5D-A665-52F7-EB2F7C25E268}"/>
          </ac:spMkLst>
        </pc:spChg>
        <pc:spChg chg="add del mod">
          <ac:chgData name="Eduard Eugenio Duarte Sepulveda" userId="d6757e78-5d77-4033-bc1e-7634d9cd1525" providerId="ADAL" clId="{5DF622DD-7543-4CD8-88CC-75EE5A4EC4CB}" dt="2023-06-04T04:42:19.910" v="4958" actId="478"/>
          <ac:spMkLst>
            <pc:docMk/>
            <pc:sldMk cId="2901785778" sldId="732"/>
            <ac:spMk id="5" creationId="{B4DA0BC2-2ED4-2401-1814-E5BF337E951E}"/>
          </ac:spMkLst>
        </pc:spChg>
        <pc:spChg chg="add del mod">
          <ac:chgData name="Eduard Eugenio Duarte Sepulveda" userId="d6757e78-5d77-4033-bc1e-7634d9cd1525" providerId="ADAL" clId="{5DF622DD-7543-4CD8-88CC-75EE5A4EC4CB}" dt="2023-06-04T04:36:16.449" v="4750" actId="478"/>
          <ac:spMkLst>
            <pc:docMk/>
            <pc:sldMk cId="2901785778" sldId="732"/>
            <ac:spMk id="6" creationId="{D7BB98E8-447A-5855-8038-1D5EEACFDC30}"/>
          </ac:spMkLst>
        </pc:spChg>
        <pc:spChg chg="add del mod">
          <ac:chgData name="Eduard Eugenio Duarte Sepulveda" userId="d6757e78-5d77-4033-bc1e-7634d9cd1525" providerId="ADAL" clId="{5DF622DD-7543-4CD8-88CC-75EE5A4EC4CB}" dt="2023-06-04T04:23:33.426" v="4441" actId="478"/>
          <ac:spMkLst>
            <pc:docMk/>
            <pc:sldMk cId="2901785778" sldId="732"/>
            <ac:spMk id="7" creationId="{A5ACC371-44F2-27BD-11D2-970B78B7C7C5}"/>
          </ac:spMkLst>
        </pc:spChg>
        <pc:spChg chg="add del mod">
          <ac:chgData name="Eduard Eugenio Duarte Sepulveda" userId="d6757e78-5d77-4033-bc1e-7634d9cd1525" providerId="ADAL" clId="{5DF622DD-7543-4CD8-88CC-75EE5A4EC4CB}" dt="2023-06-04T04:25:18.520" v="4453" actId="478"/>
          <ac:spMkLst>
            <pc:docMk/>
            <pc:sldMk cId="2901785778" sldId="732"/>
            <ac:spMk id="8" creationId="{0A6B45B3-E022-0424-EE93-BD4B1D076A4E}"/>
          </ac:spMkLst>
        </pc:spChg>
        <pc:spChg chg="add del mod">
          <ac:chgData name="Eduard Eugenio Duarte Sepulveda" userId="d6757e78-5d77-4033-bc1e-7634d9cd1525" providerId="ADAL" clId="{5DF622DD-7543-4CD8-88CC-75EE5A4EC4CB}" dt="2023-06-04T04:42:30.631" v="4962" actId="478"/>
          <ac:spMkLst>
            <pc:docMk/>
            <pc:sldMk cId="2901785778" sldId="732"/>
            <ac:spMk id="11" creationId="{65925474-F7C8-ED71-A901-5C06B57D8F50}"/>
          </ac:spMkLst>
        </pc:spChg>
        <pc:spChg chg="add del mod">
          <ac:chgData name="Eduard Eugenio Duarte Sepulveda" userId="d6757e78-5d77-4033-bc1e-7634d9cd1525" providerId="ADAL" clId="{5DF622DD-7543-4CD8-88CC-75EE5A4EC4CB}" dt="2023-06-04T04:42:28.358" v="4961" actId="478"/>
          <ac:spMkLst>
            <pc:docMk/>
            <pc:sldMk cId="2901785778" sldId="732"/>
            <ac:spMk id="13" creationId="{48069D24-99C4-ADCB-E256-D6928D56A951}"/>
          </ac:spMkLst>
        </pc:spChg>
        <pc:spChg chg="add del mod">
          <ac:chgData name="Eduard Eugenio Duarte Sepulveda" userId="d6757e78-5d77-4033-bc1e-7634d9cd1525" providerId="ADAL" clId="{5DF622DD-7543-4CD8-88CC-75EE5A4EC4CB}" dt="2023-06-04T04:27:55.508" v="4586" actId="478"/>
          <ac:spMkLst>
            <pc:docMk/>
            <pc:sldMk cId="2901785778" sldId="732"/>
            <ac:spMk id="15" creationId="{7BAF8553-BF14-181C-C1B8-41B2442390D3}"/>
          </ac:spMkLst>
        </pc:spChg>
        <pc:spChg chg="add del mod">
          <ac:chgData name="Eduard Eugenio Duarte Sepulveda" userId="d6757e78-5d77-4033-bc1e-7634d9cd1525" providerId="ADAL" clId="{5DF622DD-7543-4CD8-88CC-75EE5A4EC4CB}" dt="2023-06-04T04:32:25.451" v="4662" actId="12084"/>
          <ac:spMkLst>
            <pc:docMk/>
            <pc:sldMk cId="2901785778" sldId="732"/>
            <ac:spMk id="17" creationId="{5B9739E9-BE18-89CD-AE97-F0EFD92445DE}"/>
          </ac:spMkLst>
        </pc:spChg>
        <pc:spChg chg="mod">
          <ac:chgData name="Eduard Eugenio Duarte Sepulveda" userId="d6757e78-5d77-4033-bc1e-7634d9cd1525" providerId="ADAL" clId="{5DF622DD-7543-4CD8-88CC-75EE5A4EC4CB}" dt="2023-06-04T04:21:51.242" v="4438" actId="790"/>
          <ac:spMkLst>
            <pc:docMk/>
            <pc:sldMk cId="2901785778" sldId="732"/>
            <ac:spMk id="19" creationId="{00000000-0000-0000-0000-000000000000}"/>
          </ac:spMkLst>
        </pc:spChg>
        <pc:spChg chg="add del mod">
          <ac:chgData name="Eduard Eugenio Duarte Sepulveda" userId="d6757e78-5d77-4033-bc1e-7634d9cd1525" providerId="ADAL" clId="{5DF622DD-7543-4CD8-88CC-75EE5A4EC4CB}" dt="2023-06-04T04:37:46.164" v="4766" actId="12084"/>
          <ac:spMkLst>
            <pc:docMk/>
            <pc:sldMk cId="2901785778" sldId="732"/>
            <ac:spMk id="20" creationId="{988FCE77-FEB9-2422-E596-D3306E4B883E}"/>
          </ac:spMkLst>
        </pc:spChg>
        <pc:spChg chg="add del mod">
          <ac:chgData name="Eduard Eugenio Duarte Sepulveda" userId="d6757e78-5d77-4033-bc1e-7634d9cd1525" providerId="ADAL" clId="{5DF622DD-7543-4CD8-88CC-75EE5A4EC4CB}" dt="2023-06-04T04:40:40.878" v="4877" actId="12084"/>
          <ac:spMkLst>
            <pc:docMk/>
            <pc:sldMk cId="2901785778" sldId="732"/>
            <ac:spMk id="21" creationId="{3575C3F3-2562-4479-B9D9-258B9B176408}"/>
          </ac:spMkLst>
        </pc:spChg>
        <pc:spChg chg="add mod">
          <ac:chgData name="Eduard Eugenio Duarte Sepulveda" userId="d6757e78-5d77-4033-bc1e-7634d9cd1525" providerId="ADAL" clId="{5DF622DD-7543-4CD8-88CC-75EE5A4EC4CB}" dt="2023-06-04T04:43:00.279" v="4966" actId="1076"/>
          <ac:spMkLst>
            <pc:docMk/>
            <pc:sldMk cId="2901785778" sldId="732"/>
            <ac:spMk id="22" creationId="{75878B57-5637-8036-000D-FB4734CBE61A}"/>
          </ac:spMkLst>
        </pc:spChg>
        <pc:spChg chg="add del mod">
          <ac:chgData name="Eduard Eugenio Duarte Sepulveda" userId="d6757e78-5d77-4033-bc1e-7634d9cd1525" providerId="ADAL" clId="{5DF622DD-7543-4CD8-88CC-75EE5A4EC4CB}" dt="2023-06-04T04:42:07.083" v="4955" actId="478"/>
          <ac:spMkLst>
            <pc:docMk/>
            <pc:sldMk cId="2901785778" sldId="732"/>
            <ac:spMk id="23" creationId="{40642149-2323-E41C-4E9D-A33798B0739F}"/>
          </ac:spMkLst>
        </pc:spChg>
        <pc:spChg chg="add del mod">
          <ac:chgData name="Eduard Eugenio Duarte Sepulveda" userId="d6757e78-5d77-4033-bc1e-7634d9cd1525" providerId="ADAL" clId="{5DF622DD-7543-4CD8-88CC-75EE5A4EC4CB}" dt="2023-06-04T04:44:09.059" v="5040" actId="12084"/>
          <ac:spMkLst>
            <pc:docMk/>
            <pc:sldMk cId="2901785778" sldId="732"/>
            <ac:spMk id="29" creationId="{FF4851DD-6FB2-907A-4AA3-7B4E0FAFEFE5}"/>
          </ac:spMkLst>
        </pc:spChg>
        <pc:spChg chg="add mod">
          <ac:chgData name="Eduard Eugenio Duarte Sepulveda" userId="d6757e78-5d77-4033-bc1e-7634d9cd1525" providerId="ADAL" clId="{5DF622DD-7543-4CD8-88CC-75EE5A4EC4CB}" dt="2023-06-04T04:56:26.527" v="5274" actId="1076"/>
          <ac:spMkLst>
            <pc:docMk/>
            <pc:sldMk cId="2901785778" sldId="732"/>
            <ac:spMk id="31" creationId="{BBB8538F-863D-BF04-7521-DA36F70DC57E}"/>
          </ac:spMkLst>
        </pc:spChg>
        <pc:spChg chg="del">
          <ac:chgData name="Eduard Eugenio Duarte Sepulveda" userId="d6757e78-5d77-4033-bc1e-7634d9cd1525" providerId="ADAL" clId="{5DF622DD-7543-4CD8-88CC-75EE5A4EC4CB}" dt="2023-06-03T05:38:23.520" v="775" actId="478"/>
          <ac:spMkLst>
            <pc:docMk/>
            <pc:sldMk cId="2901785778" sldId="732"/>
            <ac:spMk id="60" creationId="{00000000-0000-0000-0000-000000000000}"/>
          </ac:spMkLst>
        </pc:spChg>
        <pc:spChg chg="del">
          <ac:chgData name="Eduard Eugenio Duarte Sepulveda" userId="d6757e78-5d77-4033-bc1e-7634d9cd1525" providerId="ADAL" clId="{5DF622DD-7543-4CD8-88CC-75EE5A4EC4CB}" dt="2023-06-03T05:38:23.520" v="775" actId="478"/>
          <ac:spMkLst>
            <pc:docMk/>
            <pc:sldMk cId="2901785778" sldId="732"/>
            <ac:spMk id="61" creationId="{00000000-0000-0000-0000-000000000000}"/>
          </ac:spMkLst>
        </pc:spChg>
        <pc:spChg chg="del">
          <ac:chgData name="Eduard Eugenio Duarte Sepulveda" userId="d6757e78-5d77-4033-bc1e-7634d9cd1525" providerId="ADAL" clId="{5DF622DD-7543-4CD8-88CC-75EE5A4EC4CB}" dt="2023-06-03T05:38:23.520" v="775" actId="478"/>
          <ac:spMkLst>
            <pc:docMk/>
            <pc:sldMk cId="2901785778" sldId="732"/>
            <ac:spMk id="63" creationId="{00000000-0000-0000-0000-000000000000}"/>
          </ac:spMkLst>
        </pc:spChg>
        <pc:spChg chg="del">
          <ac:chgData name="Eduard Eugenio Duarte Sepulveda" userId="d6757e78-5d77-4033-bc1e-7634d9cd1525" providerId="ADAL" clId="{5DF622DD-7543-4CD8-88CC-75EE5A4EC4CB}" dt="2023-06-03T05:38:23.520" v="775" actId="478"/>
          <ac:spMkLst>
            <pc:docMk/>
            <pc:sldMk cId="2901785778" sldId="732"/>
            <ac:spMk id="65" creationId="{00000000-0000-0000-0000-000000000000}"/>
          </ac:spMkLst>
        </pc:spChg>
        <pc:spChg chg="del">
          <ac:chgData name="Eduard Eugenio Duarte Sepulveda" userId="d6757e78-5d77-4033-bc1e-7634d9cd1525" providerId="ADAL" clId="{5DF622DD-7543-4CD8-88CC-75EE5A4EC4CB}" dt="2023-06-03T05:38:23.520" v="775" actId="478"/>
          <ac:spMkLst>
            <pc:docMk/>
            <pc:sldMk cId="2901785778" sldId="732"/>
            <ac:spMk id="67" creationId="{00000000-0000-0000-0000-000000000000}"/>
          </ac:spMkLst>
        </pc:spChg>
        <pc:spChg chg="del">
          <ac:chgData name="Eduard Eugenio Duarte Sepulveda" userId="d6757e78-5d77-4033-bc1e-7634d9cd1525" providerId="ADAL" clId="{5DF622DD-7543-4CD8-88CC-75EE5A4EC4CB}" dt="2023-06-03T05:38:23.520" v="775" actId="478"/>
          <ac:spMkLst>
            <pc:docMk/>
            <pc:sldMk cId="2901785778" sldId="732"/>
            <ac:spMk id="113" creationId="{00000000-0000-0000-0000-000000000000}"/>
          </ac:spMkLst>
        </pc:spChg>
        <pc:grpChg chg="del">
          <ac:chgData name="Eduard Eugenio Duarte Sepulveda" userId="d6757e78-5d77-4033-bc1e-7634d9cd1525" providerId="ADAL" clId="{5DF622DD-7543-4CD8-88CC-75EE5A4EC4CB}" dt="2023-06-03T05:38:23.520" v="775" actId="478"/>
          <ac:grpSpMkLst>
            <pc:docMk/>
            <pc:sldMk cId="2901785778" sldId="732"/>
            <ac:grpSpMk id="138" creationId="{00000000-0000-0000-0000-000000000000}"/>
          </ac:grpSpMkLst>
        </pc:grpChg>
        <pc:grpChg chg="del">
          <ac:chgData name="Eduard Eugenio Duarte Sepulveda" userId="d6757e78-5d77-4033-bc1e-7634d9cd1525" providerId="ADAL" clId="{5DF622DD-7543-4CD8-88CC-75EE5A4EC4CB}" dt="2023-06-03T05:38:23.520" v="775" actId="478"/>
          <ac:grpSpMkLst>
            <pc:docMk/>
            <pc:sldMk cId="2901785778" sldId="732"/>
            <ac:grpSpMk id="141" creationId="{00000000-0000-0000-0000-000000000000}"/>
          </ac:grpSpMkLst>
        </pc:grpChg>
        <pc:grpChg chg="del">
          <ac:chgData name="Eduard Eugenio Duarte Sepulveda" userId="d6757e78-5d77-4033-bc1e-7634d9cd1525" providerId="ADAL" clId="{5DF622DD-7543-4CD8-88CC-75EE5A4EC4CB}" dt="2023-06-03T05:38:29.338" v="776" actId="478"/>
          <ac:grpSpMkLst>
            <pc:docMk/>
            <pc:sldMk cId="2901785778" sldId="732"/>
            <ac:grpSpMk id="144" creationId="{00000000-0000-0000-0000-000000000000}"/>
          </ac:grpSpMkLst>
        </pc:grpChg>
        <pc:grpChg chg="del">
          <ac:chgData name="Eduard Eugenio Duarte Sepulveda" userId="d6757e78-5d77-4033-bc1e-7634d9cd1525" providerId="ADAL" clId="{5DF622DD-7543-4CD8-88CC-75EE5A4EC4CB}" dt="2023-06-03T05:38:29.338" v="776" actId="478"/>
          <ac:grpSpMkLst>
            <pc:docMk/>
            <pc:sldMk cId="2901785778" sldId="732"/>
            <ac:grpSpMk id="147" creationId="{00000000-0000-0000-0000-000000000000}"/>
          </ac:grpSpMkLst>
        </pc:grpChg>
        <pc:grpChg chg="del">
          <ac:chgData name="Eduard Eugenio Duarte Sepulveda" userId="d6757e78-5d77-4033-bc1e-7634d9cd1525" providerId="ADAL" clId="{5DF622DD-7543-4CD8-88CC-75EE5A4EC4CB}" dt="2023-06-03T05:38:29.338" v="776" actId="478"/>
          <ac:grpSpMkLst>
            <pc:docMk/>
            <pc:sldMk cId="2901785778" sldId="732"/>
            <ac:grpSpMk id="150" creationId="{00000000-0000-0000-0000-000000000000}"/>
          </ac:grpSpMkLst>
        </pc:grpChg>
        <pc:grpChg chg="del">
          <ac:chgData name="Eduard Eugenio Duarte Sepulveda" userId="d6757e78-5d77-4033-bc1e-7634d9cd1525" providerId="ADAL" clId="{5DF622DD-7543-4CD8-88CC-75EE5A4EC4CB}" dt="2023-06-03T05:38:29.338" v="776" actId="478"/>
          <ac:grpSpMkLst>
            <pc:docMk/>
            <pc:sldMk cId="2901785778" sldId="732"/>
            <ac:grpSpMk id="153" creationId="{00000000-0000-0000-0000-000000000000}"/>
          </ac:grpSpMkLst>
        </pc:grpChg>
        <pc:graphicFrameChg chg="add del mod">
          <ac:chgData name="Eduard Eugenio Duarte Sepulveda" userId="d6757e78-5d77-4033-bc1e-7634d9cd1525" providerId="ADAL" clId="{5DF622DD-7543-4CD8-88CC-75EE5A4EC4CB}" dt="2023-06-04T04:32:02.847" v="4661" actId="12084"/>
          <ac:graphicFrameMkLst>
            <pc:docMk/>
            <pc:sldMk cId="2901785778" sldId="732"/>
            <ac:graphicFrameMk id="24" creationId="{EFD987AC-34DE-A923-1B43-C3D9E6D0C651}"/>
          </ac:graphicFrameMkLst>
        </pc:graphicFrameChg>
        <pc:graphicFrameChg chg="add del mod">
          <ac:chgData name="Eduard Eugenio Duarte Sepulveda" userId="d6757e78-5d77-4033-bc1e-7634d9cd1525" providerId="ADAL" clId="{5DF622DD-7543-4CD8-88CC-75EE5A4EC4CB}" dt="2023-06-04T04:37:10.518" v="4763" actId="478"/>
          <ac:graphicFrameMkLst>
            <pc:docMk/>
            <pc:sldMk cId="2901785778" sldId="732"/>
            <ac:graphicFrameMk id="25" creationId="{23589E7A-E4A6-8C7A-4E8A-5F07F3EFE5EF}"/>
          </ac:graphicFrameMkLst>
        </pc:graphicFrameChg>
        <pc:graphicFrameChg chg="add del mod">
          <ac:chgData name="Eduard Eugenio Duarte Sepulveda" userId="d6757e78-5d77-4033-bc1e-7634d9cd1525" providerId="ADAL" clId="{5DF622DD-7543-4CD8-88CC-75EE5A4EC4CB}" dt="2023-06-04T04:37:30.254" v="4765" actId="12084"/>
          <ac:graphicFrameMkLst>
            <pc:docMk/>
            <pc:sldMk cId="2901785778" sldId="732"/>
            <ac:graphicFrameMk id="26" creationId="{34091C04-F1B7-CD6C-FDAD-2CD09BF58F5E}"/>
          </ac:graphicFrameMkLst>
        </pc:graphicFrameChg>
        <pc:graphicFrameChg chg="add mod">
          <ac:chgData name="Eduard Eugenio Duarte Sepulveda" userId="d6757e78-5d77-4033-bc1e-7634d9cd1525" providerId="ADAL" clId="{5DF622DD-7543-4CD8-88CC-75EE5A4EC4CB}" dt="2023-06-04T04:42:57.046" v="4965" actId="1076"/>
          <ac:graphicFrameMkLst>
            <pc:docMk/>
            <pc:sldMk cId="2901785778" sldId="732"/>
            <ac:graphicFrameMk id="27" creationId="{CA3A3CF9-44B2-27FA-271D-841E4656AB07}"/>
          </ac:graphicFrameMkLst>
        </pc:graphicFrameChg>
        <pc:graphicFrameChg chg="add mod">
          <ac:chgData name="Eduard Eugenio Duarte Sepulveda" userId="d6757e78-5d77-4033-bc1e-7634d9cd1525" providerId="ADAL" clId="{5DF622DD-7543-4CD8-88CC-75EE5A4EC4CB}" dt="2023-06-04T04:43:35.042" v="5038" actId="313"/>
          <ac:graphicFrameMkLst>
            <pc:docMk/>
            <pc:sldMk cId="2901785778" sldId="732"/>
            <ac:graphicFrameMk id="28" creationId="{92C2B34F-D48B-F5D9-C7B6-252A636B766C}"/>
          </ac:graphicFrameMkLst>
        </pc:graphicFrameChg>
        <pc:graphicFrameChg chg="add mod">
          <ac:chgData name="Eduard Eugenio Duarte Sepulveda" userId="d6757e78-5d77-4033-bc1e-7634d9cd1525" providerId="ADAL" clId="{5DF622DD-7543-4CD8-88CC-75EE5A4EC4CB}" dt="2023-06-04T04:44:41.004" v="5066" actId="1076"/>
          <ac:graphicFrameMkLst>
            <pc:docMk/>
            <pc:sldMk cId="2901785778" sldId="732"/>
            <ac:graphicFrameMk id="30" creationId="{CEB5E74D-0F48-8F03-DE90-71211BA09FAF}"/>
          </ac:graphicFrameMkLst>
        </pc:graphicFrameChg>
        <pc:cxnChg chg="del">
          <ac:chgData name="Eduard Eugenio Duarte Sepulveda" userId="d6757e78-5d77-4033-bc1e-7634d9cd1525" providerId="ADAL" clId="{5DF622DD-7543-4CD8-88CC-75EE5A4EC4CB}" dt="2023-06-03T05:38:23.520" v="775" actId="478"/>
          <ac:cxnSpMkLst>
            <pc:docMk/>
            <pc:sldMk cId="2901785778" sldId="732"/>
            <ac:cxnSpMk id="10" creationId="{00000000-0000-0000-0000-000000000000}"/>
          </ac:cxnSpMkLst>
        </pc:cxnChg>
        <pc:cxnChg chg="del">
          <ac:chgData name="Eduard Eugenio Duarte Sepulveda" userId="d6757e78-5d77-4033-bc1e-7634d9cd1525" providerId="ADAL" clId="{5DF622DD-7543-4CD8-88CC-75EE5A4EC4CB}" dt="2023-06-03T05:38:23.520" v="775" actId="478"/>
          <ac:cxnSpMkLst>
            <pc:docMk/>
            <pc:sldMk cId="2901785778" sldId="732"/>
            <ac:cxnSpMk id="12" creationId="{00000000-0000-0000-0000-000000000000}"/>
          </ac:cxnSpMkLst>
        </pc:cxnChg>
        <pc:cxnChg chg="del">
          <ac:chgData name="Eduard Eugenio Duarte Sepulveda" userId="d6757e78-5d77-4033-bc1e-7634d9cd1525" providerId="ADAL" clId="{5DF622DD-7543-4CD8-88CC-75EE5A4EC4CB}" dt="2023-06-03T05:38:23.520" v="775" actId="478"/>
          <ac:cxnSpMkLst>
            <pc:docMk/>
            <pc:sldMk cId="2901785778" sldId="732"/>
            <ac:cxnSpMk id="14" creationId="{00000000-0000-0000-0000-000000000000}"/>
          </ac:cxnSpMkLst>
        </pc:cxnChg>
        <pc:cxnChg chg="del">
          <ac:chgData name="Eduard Eugenio Duarte Sepulveda" userId="d6757e78-5d77-4033-bc1e-7634d9cd1525" providerId="ADAL" clId="{5DF622DD-7543-4CD8-88CC-75EE5A4EC4CB}" dt="2023-06-03T05:38:23.520" v="775" actId="478"/>
          <ac:cxnSpMkLst>
            <pc:docMk/>
            <pc:sldMk cId="2901785778" sldId="732"/>
            <ac:cxnSpMk id="16" creationId="{00000000-0000-0000-0000-000000000000}"/>
          </ac:cxnSpMkLst>
        </pc:cxnChg>
        <pc:cxnChg chg="del">
          <ac:chgData name="Eduard Eugenio Duarte Sepulveda" userId="d6757e78-5d77-4033-bc1e-7634d9cd1525" providerId="ADAL" clId="{5DF622DD-7543-4CD8-88CC-75EE5A4EC4CB}" dt="2023-06-03T05:38:23.520" v="775" actId="478"/>
          <ac:cxnSpMkLst>
            <pc:docMk/>
            <pc:sldMk cId="2901785778" sldId="732"/>
            <ac:cxnSpMk id="18" creationId="{00000000-0000-0000-0000-000000000000}"/>
          </ac:cxnSpMkLst>
        </pc:cxnChg>
      </pc:sldChg>
      <pc:sldChg chg="addSp modSp new mod">
        <pc:chgData name="Eduard Eugenio Duarte Sepulveda" userId="d6757e78-5d77-4033-bc1e-7634d9cd1525" providerId="ADAL" clId="{5DF622DD-7543-4CD8-88CC-75EE5A4EC4CB}" dt="2023-06-04T05:23:57.302" v="5626" actId="20577"/>
        <pc:sldMkLst>
          <pc:docMk/>
          <pc:sldMk cId="654497473" sldId="733"/>
        </pc:sldMkLst>
        <pc:spChg chg="mod">
          <ac:chgData name="Eduard Eugenio Duarte Sepulveda" userId="d6757e78-5d77-4033-bc1e-7634d9cd1525" providerId="ADAL" clId="{5DF622DD-7543-4CD8-88CC-75EE5A4EC4CB}" dt="2023-06-04T05:23:57.302" v="5626" actId="20577"/>
          <ac:spMkLst>
            <pc:docMk/>
            <pc:sldMk cId="654497473" sldId="733"/>
            <ac:spMk id="2" creationId="{8D201F73-E376-7887-7F4C-EDD793C07479}"/>
          </ac:spMkLst>
        </pc:spChg>
        <pc:spChg chg="mod">
          <ac:chgData name="Eduard Eugenio Duarte Sepulveda" userId="d6757e78-5d77-4033-bc1e-7634d9cd1525" providerId="ADAL" clId="{5DF622DD-7543-4CD8-88CC-75EE5A4EC4CB}" dt="2023-06-04T05:23:52.014" v="5609" actId="20577"/>
          <ac:spMkLst>
            <pc:docMk/>
            <pc:sldMk cId="654497473" sldId="733"/>
            <ac:spMk id="3" creationId="{352E1D53-B4F0-2525-8A18-1070D38F2E06}"/>
          </ac:spMkLst>
        </pc:spChg>
        <pc:spChg chg="add mod">
          <ac:chgData name="Eduard Eugenio Duarte Sepulveda" userId="d6757e78-5d77-4033-bc1e-7634d9cd1525" providerId="ADAL" clId="{5DF622DD-7543-4CD8-88CC-75EE5A4EC4CB}" dt="2023-06-03T05:42:14.324" v="1021"/>
          <ac:spMkLst>
            <pc:docMk/>
            <pc:sldMk cId="654497473" sldId="733"/>
            <ac:spMk id="4" creationId="{8615D0B3-FCF2-4FBB-4AE7-9E9AF85B5E7E}"/>
          </ac:spMkLst>
        </pc:spChg>
        <pc:spChg chg="add mod">
          <ac:chgData name="Eduard Eugenio Duarte Sepulveda" userId="d6757e78-5d77-4033-bc1e-7634d9cd1525" providerId="ADAL" clId="{5DF622DD-7543-4CD8-88CC-75EE5A4EC4CB}" dt="2023-06-03T05:42:14.324" v="1021"/>
          <ac:spMkLst>
            <pc:docMk/>
            <pc:sldMk cId="654497473" sldId="733"/>
            <ac:spMk id="5" creationId="{D994E010-699F-3E8B-7066-537B3F0F42BF}"/>
          </ac:spMkLst>
        </pc:spChg>
        <pc:spChg chg="add mod">
          <ac:chgData name="Eduard Eugenio Duarte Sepulveda" userId="d6757e78-5d77-4033-bc1e-7634d9cd1525" providerId="ADAL" clId="{5DF622DD-7543-4CD8-88CC-75EE5A4EC4CB}" dt="2023-06-03T05:42:14.324" v="1021"/>
          <ac:spMkLst>
            <pc:docMk/>
            <pc:sldMk cId="654497473" sldId="733"/>
            <ac:spMk id="6" creationId="{24391C38-5E6C-9F28-F6DD-E508356DC28A}"/>
          </ac:spMkLst>
        </pc:spChg>
        <pc:spChg chg="add mod">
          <ac:chgData name="Eduard Eugenio Duarte Sepulveda" userId="d6757e78-5d77-4033-bc1e-7634d9cd1525" providerId="ADAL" clId="{5DF622DD-7543-4CD8-88CC-75EE5A4EC4CB}" dt="2023-06-03T05:42:14.324" v="1021"/>
          <ac:spMkLst>
            <pc:docMk/>
            <pc:sldMk cId="654497473" sldId="733"/>
            <ac:spMk id="7" creationId="{AFE2C09F-C7E5-3909-CE6B-0964A30881A0}"/>
          </ac:spMkLst>
        </pc:spChg>
        <pc:spChg chg="add mod">
          <ac:chgData name="Eduard Eugenio Duarte Sepulveda" userId="d6757e78-5d77-4033-bc1e-7634d9cd1525" providerId="ADAL" clId="{5DF622DD-7543-4CD8-88CC-75EE5A4EC4CB}" dt="2023-06-03T05:42:14.324" v="1021"/>
          <ac:spMkLst>
            <pc:docMk/>
            <pc:sldMk cId="654497473" sldId="733"/>
            <ac:spMk id="8" creationId="{A133F3F1-A9B1-4BA8-4B22-C6C1946C23E9}"/>
          </ac:spMkLst>
        </pc:spChg>
        <pc:spChg chg="add mod">
          <ac:chgData name="Eduard Eugenio Duarte Sepulveda" userId="d6757e78-5d77-4033-bc1e-7634d9cd1525" providerId="ADAL" clId="{5DF622DD-7543-4CD8-88CC-75EE5A4EC4CB}" dt="2023-06-03T05:42:14.324" v="1021"/>
          <ac:spMkLst>
            <pc:docMk/>
            <pc:sldMk cId="654497473" sldId="733"/>
            <ac:spMk id="9" creationId="{848C1D85-602C-732D-64E7-F94C3939AE0B}"/>
          </ac:spMkLst>
        </pc:spChg>
        <pc:spChg chg="add mod">
          <ac:chgData name="Eduard Eugenio Duarte Sepulveda" userId="d6757e78-5d77-4033-bc1e-7634d9cd1525" providerId="ADAL" clId="{5DF622DD-7543-4CD8-88CC-75EE5A4EC4CB}" dt="2023-06-03T05:42:14.324" v="1021"/>
          <ac:spMkLst>
            <pc:docMk/>
            <pc:sldMk cId="654497473" sldId="733"/>
            <ac:spMk id="10" creationId="{59583C33-B65F-0801-5744-4458394B2CCE}"/>
          </ac:spMkLst>
        </pc:spChg>
        <pc:spChg chg="add mod">
          <ac:chgData name="Eduard Eugenio Duarte Sepulveda" userId="d6757e78-5d77-4033-bc1e-7634d9cd1525" providerId="ADAL" clId="{5DF622DD-7543-4CD8-88CC-75EE5A4EC4CB}" dt="2023-06-03T05:42:14.324" v="1021"/>
          <ac:spMkLst>
            <pc:docMk/>
            <pc:sldMk cId="654497473" sldId="733"/>
            <ac:spMk id="11" creationId="{F515BD64-021E-0E6A-37BA-ED27C8D0289C}"/>
          </ac:spMkLst>
        </pc:spChg>
        <pc:spChg chg="add mod">
          <ac:chgData name="Eduard Eugenio Duarte Sepulveda" userId="d6757e78-5d77-4033-bc1e-7634d9cd1525" providerId="ADAL" clId="{5DF622DD-7543-4CD8-88CC-75EE5A4EC4CB}" dt="2023-06-03T05:42:14.324" v="1021"/>
          <ac:spMkLst>
            <pc:docMk/>
            <pc:sldMk cId="654497473" sldId="733"/>
            <ac:spMk id="12" creationId="{F065CD44-9BF5-1D67-0372-45314BBC6495}"/>
          </ac:spMkLst>
        </pc:spChg>
        <pc:spChg chg="add mod">
          <ac:chgData name="Eduard Eugenio Duarte Sepulveda" userId="d6757e78-5d77-4033-bc1e-7634d9cd1525" providerId="ADAL" clId="{5DF622DD-7543-4CD8-88CC-75EE5A4EC4CB}" dt="2023-06-03T05:42:14.324" v="1021"/>
          <ac:spMkLst>
            <pc:docMk/>
            <pc:sldMk cId="654497473" sldId="733"/>
            <ac:spMk id="13" creationId="{AE272710-E212-310B-994D-141B894DF44B}"/>
          </ac:spMkLst>
        </pc:spChg>
        <pc:spChg chg="add mod">
          <ac:chgData name="Eduard Eugenio Duarte Sepulveda" userId="d6757e78-5d77-4033-bc1e-7634d9cd1525" providerId="ADAL" clId="{5DF622DD-7543-4CD8-88CC-75EE5A4EC4CB}" dt="2023-06-03T05:42:14.324" v="1021"/>
          <ac:spMkLst>
            <pc:docMk/>
            <pc:sldMk cId="654497473" sldId="733"/>
            <ac:spMk id="14" creationId="{2AB6CCCB-5FFF-919C-303F-846F0DE3B869}"/>
          </ac:spMkLst>
        </pc:spChg>
        <pc:spChg chg="add mod">
          <ac:chgData name="Eduard Eugenio Duarte Sepulveda" userId="d6757e78-5d77-4033-bc1e-7634d9cd1525" providerId="ADAL" clId="{5DF622DD-7543-4CD8-88CC-75EE5A4EC4CB}" dt="2023-06-03T05:42:14.324" v="1021"/>
          <ac:spMkLst>
            <pc:docMk/>
            <pc:sldMk cId="654497473" sldId="733"/>
            <ac:spMk id="15" creationId="{F2F72D14-BA6B-227C-E02D-F460ADEDE5F2}"/>
          </ac:spMkLst>
        </pc:spChg>
        <pc:spChg chg="add mod">
          <ac:chgData name="Eduard Eugenio Duarte Sepulveda" userId="d6757e78-5d77-4033-bc1e-7634d9cd1525" providerId="ADAL" clId="{5DF622DD-7543-4CD8-88CC-75EE5A4EC4CB}" dt="2023-06-03T05:42:14.324" v="1021"/>
          <ac:spMkLst>
            <pc:docMk/>
            <pc:sldMk cId="654497473" sldId="733"/>
            <ac:spMk id="16" creationId="{DE3C0223-A3B1-704E-B365-186177A1E6E7}"/>
          </ac:spMkLst>
        </pc:spChg>
        <pc:spChg chg="add mod">
          <ac:chgData name="Eduard Eugenio Duarte Sepulveda" userId="d6757e78-5d77-4033-bc1e-7634d9cd1525" providerId="ADAL" clId="{5DF622DD-7543-4CD8-88CC-75EE5A4EC4CB}" dt="2023-06-03T05:42:14.324" v="1021"/>
          <ac:spMkLst>
            <pc:docMk/>
            <pc:sldMk cId="654497473" sldId="733"/>
            <ac:spMk id="17" creationId="{A6F3B243-C872-30C2-1CCA-84F73D10D9B9}"/>
          </ac:spMkLst>
        </pc:spChg>
        <pc:spChg chg="add mod">
          <ac:chgData name="Eduard Eugenio Duarte Sepulveda" userId="d6757e78-5d77-4033-bc1e-7634d9cd1525" providerId="ADAL" clId="{5DF622DD-7543-4CD8-88CC-75EE5A4EC4CB}" dt="2023-06-03T05:42:14.324" v="1021"/>
          <ac:spMkLst>
            <pc:docMk/>
            <pc:sldMk cId="654497473" sldId="733"/>
            <ac:spMk id="18" creationId="{F665BE43-5979-82C8-4F04-EF81466A0567}"/>
          </ac:spMkLst>
        </pc:spChg>
        <pc:spChg chg="add mod">
          <ac:chgData name="Eduard Eugenio Duarte Sepulveda" userId="d6757e78-5d77-4033-bc1e-7634d9cd1525" providerId="ADAL" clId="{5DF622DD-7543-4CD8-88CC-75EE5A4EC4CB}" dt="2023-06-03T05:42:14.324" v="1021"/>
          <ac:spMkLst>
            <pc:docMk/>
            <pc:sldMk cId="654497473" sldId="733"/>
            <ac:spMk id="19" creationId="{65ABE1C3-2C37-3177-BEB9-57C56F5C38B2}"/>
          </ac:spMkLst>
        </pc:spChg>
        <pc:spChg chg="add mod">
          <ac:chgData name="Eduard Eugenio Duarte Sepulveda" userId="d6757e78-5d77-4033-bc1e-7634d9cd1525" providerId="ADAL" clId="{5DF622DD-7543-4CD8-88CC-75EE5A4EC4CB}" dt="2023-06-03T05:42:14.324" v="1021"/>
          <ac:spMkLst>
            <pc:docMk/>
            <pc:sldMk cId="654497473" sldId="733"/>
            <ac:spMk id="22" creationId="{D33937A6-1700-D1B4-A818-F64B6F39C142}"/>
          </ac:spMkLst>
        </pc:spChg>
        <pc:spChg chg="add mod">
          <ac:chgData name="Eduard Eugenio Duarte Sepulveda" userId="d6757e78-5d77-4033-bc1e-7634d9cd1525" providerId="ADAL" clId="{5DF622DD-7543-4CD8-88CC-75EE5A4EC4CB}" dt="2023-06-03T05:42:14.324" v="1021"/>
          <ac:spMkLst>
            <pc:docMk/>
            <pc:sldMk cId="654497473" sldId="733"/>
            <ac:spMk id="23" creationId="{D7CBEC5D-8F43-E99D-66B1-B20C25CB8354}"/>
          </ac:spMkLst>
        </pc:spChg>
        <pc:cxnChg chg="add mod">
          <ac:chgData name="Eduard Eugenio Duarte Sepulveda" userId="d6757e78-5d77-4033-bc1e-7634d9cd1525" providerId="ADAL" clId="{5DF622DD-7543-4CD8-88CC-75EE5A4EC4CB}" dt="2023-06-03T05:42:14.324" v="1021"/>
          <ac:cxnSpMkLst>
            <pc:docMk/>
            <pc:sldMk cId="654497473" sldId="733"/>
            <ac:cxnSpMk id="20" creationId="{3BB5008D-26D6-B3CE-24F4-9BF7FAEB2DF6}"/>
          </ac:cxnSpMkLst>
        </pc:cxnChg>
        <pc:cxnChg chg="add mod">
          <ac:chgData name="Eduard Eugenio Duarte Sepulveda" userId="d6757e78-5d77-4033-bc1e-7634d9cd1525" providerId="ADAL" clId="{5DF622DD-7543-4CD8-88CC-75EE5A4EC4CB}" dt="2023-06-03T05:42:14.324" v="1021"/>
          <ac:cxnSpMkLst>
            <pc:docMk/>
            <pc:sldMk cId="654497473" sldId="733"/>
            <ac:cxnSpMk id="21" creationId="{C9487968-B467-CE18-0F45-8B48222B3286}"/>
          </ac:cxnSpMkLst>
        </pc:cxnChg>
      </pc:sldChg>
      <pc:sldChg chg="addSp delSp modSp new mod">
        <pc:chgData name="Eduard Eugenio Duarte Sepulveda" userId="d6757e78-5d77-4033-bc1e-7634d9cd1525" providerId="ADAL" clId="{5DF622DD-7543-4CD8-88CC-75EE5A4EC4CB}" dt="2023-06-04T05:24:23.535" v="5629"/>
        <pc:sldMkLst>
          <pc:docMk/>
          <pc:sldMk cId="532268468" sldId="734"/>
        </pc:sldMkLst>
        <pc:spChg chg="del">
          <ac:chgData name="Eduard Eugenio Duarte Sepulveda" userId="d6757e78-5d77-4033-bc1e-7634d9cd1525" providerId="ADAL" clId="{5DF622DD-7543-4CD8-88CC-75EE5A4EC4CB}" dt="2023-06-04T05:24:23.159" v="5628" actId="478"/>
          <ac:spMkLst>
            <pc:docMk/>
            <pc:sldMk cId="532268468" sldId="734"/>
            <ac:spMk id="2" creationId="{7710A039-634D-9AA4-ACD2-F1F99D43426F}"/>
          </ac:spMkLst>
        </pc:spChg>
        <pc:spChg chg="del">
          <ac:chgData name="Eduard Eugenio Duarte Sepulveda" userId="d6757e78-5d77-4033-bc1e-7634d9cd1525" providerId="ADAL" clId="{5DF622DD-7543-4CD8-88CC-75EE5A4EC4CB}" dt="2023-06-04T05:24:20.450" v="5627" actId="478"/>
          <ac:spMkLst>
            <pc:docMk/>
            <pc:sldMk cId="532268468" sldId="734"/>
            <ac:spMk id="3" creationId="{647B0780-6A5A-1ABB-5467-F6F3194C37EA}"/>
          </ac:spMkLst>
        </pc:spChg>
        <pc:spChg chg="add mod">
          <ac:chgData name="Eduard Eugenio Duarte Sepulveda" userId="d6757e78-5d77-4033-bc1e-7634d9cd1525" providerId="ADAL" clId="{5DF622DD-7543-4CD8-88CC-75EE5A4EC4CB}" dt="2023-06-03T05:43:17.919" v="1024" actId="1076"/>
          <ac:spMkLst>
            <pc:docMk/>
            <pc:sldMk cId="532268468" sldId="734"/>
            <ac:spMk id="5" creationId="{E4017F7B-337A-4357-AD76-F9049B2480FD}"/>
          </ac:spMkLst>
        </pc:spChg>
        <pc:spChg chg="add mod">
          <ac:chgData name="Eduard Eugenio Duarte Sepulveda" userId="d6757e78-5d77-4033-bc1e-7634d9cd1525" providerId="ADAL" clId="{5DF622DD-7543-4CD8-88CC-75EE5A4EC4CB}" dt="2023-06-03T05:43:17.919" v="1024" actId="1076"/>
          <ac:spMkLst>
            <pc:docMk/>
            <pc:sldMk cId="532268468" sldId="734"/>
            <ac:spMk id="6" creationId="{D96C90ED-BFEB-4266-919D-84AE92489BBE}"/>
          </ac:spMkLst>
        </pc:spChg>
        <pc:spChg chg="add mod">
          <ac:chgData name="Eduard Eugenio Duarte Sepulveda" userId="d6757e78-5d77-4033-bc1e-7634d9cd1525" providerId="ADAL" clId="{5DF622DD-7543-4CD8-88CC-75EE5A4EC4CB}" dt="2023-06-03T05:43:17.919" v="1024" actId="1076"/>
          <ac:spMkLst>
            <pc:docMk/>
            <pc:sldMk cId="532268468" sldId="734"/>
            <ac:spMk id="11" creationId="{00532322-9129-4AE1-A2C4-285E4E74738D}"/>
          </ac:spMkLst>
        </pc:spChg>
        <pc:spChg chg="add mod">
          <ac:chgData name="Eduard Eugenio Duarte Sepulveda" userId="d6757e78-5d77-4033-bc1e-7634d9cd1525" providerId="ADAL" clId="{5DF622DD-7543-4CD8-88CC-75EE5A4EC4CB}" dt="2023-06-03T05:43:17.919" v="1024" actId="1076"/>
          <ac:spMkLst>
            <pc:docMk/>
            <pc:sldMk cId="532268468" sldId="734"/>
            <ac:spMk id="12" creationId="{C8E8FD00-D414-4BDD-A0F6-A0C24F53F472}"/>
          </ac:spMkLst>
        </pc:spChg>
        <pc:spChg chg="add mod">
          <ac:chgData name="Eduard Eugenio Duarte Sepulveda" userId="d6757e78-5d77-4033-bc1e-7634d9cd1525" providerId="ADAL" clId="{5DF622DD-7543-4CD8-88CC-75EE5A4EC4CB}" dt="2023-06-03T05:43:13.939" v="1023"/>
          <ac:spMkLst>
            <pc:docMk/>
            <pc:sldMk cId="532268468" sldId="734"/>
            <ac:spMk id="13" creationId="{6509078B-05C5-4B33-843C-2B7948A009F1}"/>
          </ac:spMkLst>
        </pc:spChg>
        <pc:spChg chg="add mod">
          <ac:chgData name="Eduard Eugenio Duarte Sepulveda" userId="d6757e78-5d77-4033-bc1e-7634d9cd1525" providerId="ADAL" clId="{5DF622DD-7543-4CD8-88CC-75EE5A4EC4CB}" dt="2023-06-03T05:43:13.939" v="1023"/>
          <ac:spMkLst>
            <pc:docMk/>
            <pc:sldMk cId="532268468" sldId="734"/>
            <ac:spMk id="14" creationId="{9181D868-00A2-4754-8593-EEDB186F88F8}"/>
          </ac:spMkLst>
        </pc:spChg>
        <pc:spChg chg="add mod">
          <ac:chgData name="Eduard Eugenio Duarte Sepulveda" userId="d6757e78-5d77-4033-bc1e-7634d9cd1525" providerId="ADAL" clId="{5DF622DD-7543-4CD8-88CC-75EE5A4EC4CB}" dt="2023-06-03T05:43:13.939" v="1023"/>
          <ac:spMkLst>
            <pc:docMk/>
            <pc:sldMk cId="532268468" sldId="734"/>
            <ac:spMk id="15" creationId="{CED58B34-04B8-4DC3-BDFC-C99467E45E98}"/>
          </ac:spMkLst>
        </pc:spChg>
        <pc:spChg chg="add mod">
          <ac:chgData name="Eduard Eugenio Duarte Sepulveda" userId="d6757e78-5d77-4033-bc1e-7634d9cd1525" providerId="ADAL" clId="{5DF622DD-7543-4CD8-88CC-75EE5A4EC4CB}" dt="2023-06-03T05:43:13.939" v="1023"/>
          <ac:spMkLst>
            <pc:docMk/>
            <pc:sldMk cId="532268468" sldId="734"/>
            <ac:spMk id="16" creationId="{0B677530-A725-48E9-8839-0C6DB4A46B3D}"/>
          </ac:spMkLst>
        </pc:spChg>
        <pc:spChg chg="add mod">
          <ac:chgData name="Eduard Eugenio Duarte Sepulveda" userId="d6757e78-5d77-4033-bc1e-7634d9cd1525" providerId="ADAL" clId="{5DF622DD-7543-4CD8-88CC-75EE5A4EC4CB}" dt="2023-06-03T05:43:13.939" v="1023"/>
          <ac:spMkLst>
            <pc:docMk/>
            <pc:sldMk cId="532268468" sldId="734"/>
            <ac:spMk id="17" creationId="{6262D58F-4694-43C1-AEBC-3E9F47F0AE33}"/>
          </ac:spMkLst>
        </pc:spChg>
        <pc:spChg chg="add mod">
          <ac:chgData name="Eduard Eugenio Duarte Sepulveda" userId="d6757e78-5d77-4033-bc1e-7634d9cd1525" providerId="ADAL" clId="{5DF622DD-7543-4CD8-88CC-75EE5A4EC4CB}" dt="2023-06-03T05:43:13.939" v="1023"/>
          <ac:spMkLst>
            <pc:docMk/>
            <pc:sldMk cId="532268468" sldId="734"/>
            <ac:spMk id="18" creationId="{1D52415D-2403-4AC2-AFB8-17725CFC78BB}"/>
          </ac:spMkLst>
        </pc:spChg>
        <pc:spChg chg="add mod">
          <ac:chgData name="Eduard Eugenio Duarte Sepulveda" userId="d6757e78-5d77-4033-bc1e-7634d9cd1525" providerId="ADAL" clId="{5DF622DD-7543-4CD8-88CC-75EE5A4EC4CB}" dt="2023-06-03T05:43:13.939" v="1023"/>
          <ac:spMkLst>
            <pc:docMk/>
            <pc:sldMk cId="532268468" sldId="734"/>
            <ac:spMk id="19" creationId="{5CC1EB65-72A2-48DB-8B89-84B2B5FF417E}"/>
          </ac:spMkLst>
        </pc:spChg>
        <pc:spChg chg="add mod">
          <ac:chgData name="Eduard Eugenio Duarte Sepulveda" userId="d6757e78-5d77-4033-bc1e-7634d9cd1525" providerId="ADAL" clId="{5DF622DD-7543-4CD8-88CC-75EE5A4EC4CB}" dt="2023-06-03T05:43:13.939" v="1023"/>
          <ac:spMkLst>
            <pc:docMk/>
            <pc:sldMk cId="532268468" sldId="734"/>
            <ac:spMk id="20" creationId="{74E139D2-9E2A-4B5D-AAA5-2FA4DB1A5887}"/>
          </ac:spMkLst>
        </pc:spChg>
        <pc:spChg chg="add mod">
          <ac:chgData name="Eduard Eugenio Duarte Sepulveda" userId="d6757e78-5d77-4033-bc1e-7634d9cd1525" providerId="ADAL" clId="{5DF622DD-7543-4CD8-88CC-75EE5A4EC4CB}" dt="2023-06-03T05:43:13.939" v="1023"/>
          <ac:spMkLst>
            <pc:docMk/>
            <pc:sldMk cId="532268468" sldId="734"/>
            <ac:spMk id="21" creationId="{4B84983B-A52D-431D-B8F5-8768841C834E}"/>
          </ac:spMkLst>
        </pc:spChg>
        <pc:spChg chg="add mod">
          <ac:chgData name="Eduard Eugenio Duarte Sepulveda" userId="d6757e78-5d77-4033-bc1e-7634d9cd1525" providerId="ADAL" clId="{5DF622DD-7543-4CD8-88CC-75EE5A4EC4CB}" dt="2023-06-03T05:43:13.939" v="1023"/>
          <ac:spMkLst>
            <pc:docMk/>
            <pc:sldMk cId="532268468" sldId="734"/>
            <ac:spMk id="22" creationId="{50C6A7CC-D3EE-4852-873C-0A70C854DA46}"/>
          </ac:spMkLst>
        </pc:spChg>
        <pc:spChg chg="add mod">
          <ac:chgData name="Eduard Eugenio Duarte Sepulveda" userId="d6757e78-5d77-4033-bc1e-7634d9cd1525" providerId="ADAL" clId="{5DF622DD-7543-4CD8-88CC-75EE5A4EC4CB}" dt="2023-06-03T05:43:13.939" v="1023"/>
          <ac:spMkLst>
            <pc:docMk/>
            <pc:sldMk cId="532268468" sldId="734"/>
            <ac:spMk id="23" creationId="{E6C65315-89DF-4DF1-809B-0085743F3484}"/>
          </ac:spMkLst>
        </pc:spChg>
        <pc:spChg chg="add mod">
          <ac:chgData name="Eduard Eugenio Duarte Sepulveda" userId="d6757e78-5d77-4033-bc1e-7634d9cd1525" providerId="ADAL" clId="{5DF622DD-7543-4CD8-88CC-75EE5A4EC4CB}" dt="2023-06-03T05:43:13.939" v="1023"/>
          <ac:spMkLst>
            <pc:docMk/>
            <pc:sldMk cId="532268468" sldId="734"/>
            <ac:spMk id="24" creationId="{1487F2F5-5EBE-47FC-8087-A58702BFB05C}"/>
          </ac:spMkLst>
        </pc:spChg>
        <pc:spChg chg="add mod">
          <ac:chgData name="Eduard Eugenio Duarte Sepulveda" userId="d6757e78-5d77-4033-bc1e-7634d9cd1525" providerId="ADAL" clId="{5DF622DD-7543-4CD8-88CC-75EE5A4EC4CB}" dt="2023-06-03T05:43:13.939" v="1023"/>
          <ac:spMkLst>
            <pc:docMk/>
            <pc:sldMk cId="532268468" sldId="734"/>
            <ac:spMk id="25" creationId="{E72B7BBD-236F-40D2-8506-FF27B9EBC757}"/>
          </ac:spMkLst>
        </pc:spChg>
        <pc:spChg chg="add mod">
          <ac:chgData name="Eduard Eugenio Duarte Sepulveda" userId="d6757e78-5d77-4033-bc1e-7634d9cd1525" providerId="ADAL" clId="{5DF622DD-7543-4CD8-88CC-75EE5A4EC4CB}" dt="2023-06-03T05:43:13.939" v="1023"/>
          <ac:spMkLst>
            <pc:docMk/>
            <pc:sldMk cId="532268468" sldId="734"/>
            <ac:spMk id="26" creationId="{AE02AF41-A9A4-4279-AEAB-582445A5ABDF}"/>
          </ac:spMkLst>
        </pc:spChg>
        <pc:spChg chg="add mod">
          <ac:chgData name="Eduard Eugenio Duarte Sepulveda" userId="d6757e78-5d77-4033-bc1e-7634d9cd1525" providerId="ADAL" clId="{5DF622DD-7543-4CD8-88CC-75EE5A4EC4CB}" dt="2023-06-03T05:43:13.939" v="1023"/>
          <ac:spMkLst>
            <pc:docMk/>
            <pc:sldMk cId="532268468" sldId="734"/>
            <ac:spMk id="27" creationId="{46F4A286-A62B-4726-B497-87AE11931957}"/>
          </ac:spMkLst>
        </pc:spChg>
        <pc:spChg chg="add mod">
          <ac:chgData name="Eduard Eugenio Duarte Sepulveda" userId="d6757e78-5d77-4033-bc1e-7634d9cd1525" providerId="ADAL" clId="{5DF622DD-7543-4CD8-88CC-75EE5A4EC4CB}" dt="2023-06-03T05:43:13.939" v="1023"/>
          <ac:spMkLst>
            <pc:docMk/>
            <pc:sldMk cId="532268468" sldId="734"/>
            <ac:spMk id="28" creationId="{E6EF14F2-2CF3-411A-9CE4-5AF5F42A1D13}"/>
          </ac:spMkLst>
        </pc:spChg>
        <pc:spChg chg="add mod">
          <ac:chgData name="Eduard Eugenio Duarte Sepulveda" userId="d6757e78-5d77-4033-bc1e-7634d9cd1525" providerId="ADAL" clId="{5DF622DD-7543-4CD8-88CC-75EE5A4EC4CB}" dt="2023-06-03T05:43:13.939" v="1023"/>
          <ac:spMkLst>
            <pc:docMk/>
            <pc:sldMk cId="532268468" sldId="734"/>
            <ac:spMk id="29" creationId="{2E8B4373-5B9B-4F45-9969-5EE2D2DBF1DE}"/>
          </ac:spMkLst>
        </pc:spChg>
        <pc:spChg chg="add mod">
          <ac:chgData name="Eduard Eugenio Duarte Sepulveda" userId="d6757e78-5d77-4033-bc1e-7634d9cd1525" providerId="ADAL" clId="{5DF622DD-7543-4CD8-88CC-75EE5A4EC4CB}" dt="2023-06-03T05:43:13.939" v="1023"/>
          <ac:spMkLst>
            <pc:docMk/>
            <pc:sldMk cId="532268468" sldId="734"/>
            <ac:spMk id="30" creationId="{7AC297AD-E6CC-4286-811A-72FDF1D24A3B}"/>
          </ac:spMkLst>
        </pc:spChg>
        <pc:spChg chg="add mod">
          <ac:chgData name="Eduard Eugenio Duarte Sepulveda" userId="d6757e78-5d77-4033-bc1e-7634d9cd1525" providerId="ADAL" clId="{5DF622DD-7543-4CD8-88CC-75EE5A4EC4CB}" dt="2023-06-03T05:43:13.939" v="1023"/>
          <ac:spMkLst>
            <pc:docMk/>
            <pc:sldMk cId="532268468" sldId="734"/>
            <ac:spMk id="31" creationId="{16625FEA-0355-4F35-8987-845F57220FF8}"/>
          </ac:spMkLst>
        </pc:spChg>
        <pc:spChg chg="add mod">
          <ac:chgData name="Eduard Eugenio Duarte Sepulveda" userId="d6757e78-5d77-4033-bc1e-7634d9cd1525" providerId="ADAL" clId="{5DF622DD-7543-4CD8-88CC-75EE5A4EC4CB}" dt="2023-06-03T05:43:13.939" v="1023"/>
          <ac:spMkLst>
            <pc:docMk/>
            <pc:sldMk cId="532268468" sldId="734"/>
            <ac:spMk id="32" creationId="{135D82D0-194A-43F7-9CCB-E1623C2BAC28}"/>
          </ac:spMkLst>
        </pc:spChg>
        <pc:spChg chg="add mod">
          <ac:chgData name="Eduard Eugenio Duarte Sepulveda" userId="d6757e78-5d77-4033-bc1e-7634d9cd1525" providerId="ADAL" clId="{5DF622DD-7543-4CD8-88CC-75EE5A4EC4CB}" dt="2023-06-03T05:43:13.939" v="1023"/>
          <ac:spMkLst>
            <pc:docMk/>
            <pc:sldMk cId="532268468" sldId="734"/>
            <ac:spMk id="33" creationId="{1DBE2E99-9501-4CEC-ABAD-5EBDD538686B}"/>
          </ac:spMkLst>
        </pc:spChg>
        <pc:spChg chg="add mod">
          <ac:chgData name="Eduard Eugenio Duarte Sepulveda" userId="d6757e78-5d77-4033-bc1e-7634d9cd1525" providerId="ADAL" clId="{5DF622DD-7543-4CD8-88CC-75EE5A4EC4CB}" dt="2023-06-03T05:43:13.939" v="1023"/>
          <ac:spMkLst>
            <pc:docMk/>
            <pc:sldMk cId="532268468" sldId="734"/>
            <ac:spMk id="34" creationId="{F995D8E6-CBE4-42BF-9EC4-19AB17DA2CA5}"/>
          </ac:spMkLst>
        </pc:spChg>
        <pc:spChg chg="add mod">
          <ac:chgData name="Eduard Eugenio Duarte Sepulveda" userId="d6757e78-5d77-4033-bc1e-7634d9cd1525" providerId="ADAL" clId="{5DF622DD-7543-4CD8-88CC-75EE5A4EC4CB}" dt="2023-06-03T05:43:13.939" v="1023"/>
          <ac:spMkLst>
            <pc:docMk/>
            <pc:sldMk cId="532268468" sldId="734"/>
            <ac:spMk id="35" creationId="{689728C1-3BEF-493D-9BA0-492089286D8F}"/>
          </ac:spMkLst>
        </pc:spChg>
        <pc:spChg chg="add mod">
          <ac:chgData name="Eduard Eugenio Duarte Sepulveda" userId="d6757e78-5d77-4033-bc1e-7634d9cd1525" providerId="ADAL" clId="{5DF622DD-7543-4CD8-88CC-75EE5A4EC4CB}" dt="2023-06-03T05:43:13.939" v="1023"/>
          <ac:spMkLst>
            <pc:docMk/>
            <pc:sldMk cId="532268468" sldId="734"/>
            <ac:spMk id="36" creationId="{E2E79352-95E5-474E-B608-E8E01492C3AE}"/>
          </ac:spMkLst>
        </pc:spChg>
        <pc:spChg chg="add mod">
          <ac:chgData name="Eduard Eugenio Duarte Sepulveda" userId="d6757e78-5d77-4033-bc1e-7634d9cd1525" providerId="ADAL" clId="{5DF622DD-7543-4CD8-88CC-75EE5A4EC4CB}" dt="2023-06-03T05:43:13.939" v="1023"/>
          <ac:spMkLst>
            <pc:docMk/>
            <pc:sldMk cId="532268468" sldId="734"/>
            <ac:spMk id="37" creationId="{2A528983-D0C2-40C1-A163-6433DB8ECA8B}"/>
          </ac:spMkLst>
        </pc:spChg>
        <pc:spChg chg="add mod">
          <ac:chgData name="Eduard Eugenio Duarte Sepulveda" userId="d6757e78-5d77-4033-bc1e-7634d9cd1525" providerId="ADAL" clId="{5DF622DD-7543-4CD8-88CC-75EE5A4EC4CB}" dt="2023-06-03T05:43:13.939" v="1023"/>
          <ac:spMkLst>
            <pc:docMk/>
            <pc:sldMk cId="532268468" sldId="734"/>
            <ac:spMk id="38" creationId="{13367CA4-8C36-48C8-8820-C84C81295548}"/>
          </ac:spMkLst>
        </pc:spChg>
        <pc:spChg chg="add mod">
          <ac:chgData name="Eduard Eugenio Duarte Sepulveda" userId="d6757e78-5d77-4033-bc1e-7634d9cd1525" providerId="ADAL" clId="{5DF622DD-7543-4CD8-88CC-75EE5A4EC4CB}" dt="2023-06-03T05:43:13.939" v="1023"/>
          <ac:spMkLst>
            <pc:docMk/>
            <pc:sldMk cId="532268468" sldId="734"/>
            <ac:spMk id="39" creationId="{23104867-F1E2-423B-BC85-6617DEF3ED38}"/>
          </ac:spMkLst>
        </pc:spChg>
        <pc:spChg chg="add mod">
          <ac:chgData name="Eduard Eugenio Duarte Sepulveda" userId="d6757e78-5d77-4033-bc1e-7634d9cd1525" providerId="ADAL" clId="{5DF622DD-7543-4CD8-88CC-75EE5A4EC4CB}" dt="2023-06-03T05:43:13.939" v="1023"/>
          <ac:spMkLst>
            <pc:docMk/>
            <pc:sldMk cId="532268468" sldId="734"/>
            <ac:spMk id="40" creationId="{FF9617FC-4785-4DA5-8C93-902574CDAD23}"/>
          </ac:spMkLst>
        </pc:spChg>
        <pc:spChg chg="add mod">
          <ac:chgData name="Eduard Eugenio Duarte Sepulveda" userId="d6757e78-5d77-4033-bc1e-7634d9cd1525" providerId="ADAL" clId="{5DF622DD-7543-4CD8-88CC-75EE5A4EC4CB}" dt="2023-06-03T05:43:13.939" v="1023"/>
          <ac:spMkLst>
            <pc:docMk/>
            <pc:sldMk cId="532268468" sldId="734"/>
            <ac:spMk id="41" creationId="{E6125E08-6F5D-49E0-AE48-B110B1D8C443}"/>
          </ac:spMkLst>
        </pc:spChg>
        <pc:spChg chg="add mod">
          <ac:chgData name="Eduard Eugenio Duarte Sepulveda" userId="d6757e78-5d77-4033-bc1e-7634d9cd1525" providerId="ADAL" clId="{5DF622DD-7543-4CD8-88CC-75EE5A4EC4CB}" dt="2023-06-03T05:43:13.939" v="1023"/>
          <ac:spMkLst>
            <pc:docMk/>
            <pc:sldMk cId="532268468" sldId="734"/>
            <ac:spMk id="42" creationId="{E614F3E2-31CA-406E-AD80-AC36483E4863}"/>
          </ac:spMkLst>
        </pc:spChg>
        <pc:spChg chg="add mod">
          <ac:chgData name="Eduard Eugenio Duarte Sepulveda" userId="d6757e78-5d77-4033-bc1e-7634d9cd1525" providerId="ADAL" clId="{5DF622DD-7543-4CD8-88CC-75EE5A4EC4CB}" dt="2023-06-03T05:43:13.939" v="1023"/>
          <ac:spMkLst>
            <pc:docMk/>
            <pc:sldMk cId="532268468" sldId="734"/>
            <ac:spMk id="43" creationId="{66581414-289B-44E9-9E61-A93ED93A9EA1}"/>
          </ac:spMkLst>
        </pc:spChg>
        <pc:spChg chg="add mod">
          <ac:chgData name="Eduard Eugenio Duarte Sepulveda" userId="d6757e78-5d77-4033-bc1e-7634d9cd1525" providerId="ADAL" clId="{5DF622DD-7543-4CD8-88CC-75EE5A4EC4CB}" dt="2023-06-03T05:43:13.939" v="1023"/>
          <ac:spMkLst>
            <pc:docMk/>
            <pc:sldMk cId="532268468" sldId="734"/>
            <ac:spMk id="44" creationId="{48EA05D2-6BC4-432C-B895-735935079B34}"/>
          </ac:spMkLst>
        </pc:spChg>
        <pc:spChg chg="add mod">
          <ac:chgData name="Eduard Eugenio Duarte Sepulveda" userId="d6757e78-5d77-4033-bc1e-7634d9cd1525" providerId="ADAL" clId="{5DF622DD-7543-4CD8-88CC-75EE5A4EC4CB}" dt="2023-06-03T05:43:13.939" v="1023"/>
          <ac:spMkLst>
            <pc:docMk/>
            <pc:sldMk cId="532268468" sldId="734"/>
            <ac:spMk id="45" creationId="{BC9B6E05-973C-47D9-AA79-AF55AF003F58}"/>
          </ac:spMkLst>
        </pc:spChg>
        <pc:spChg chg="add mod">
          <ac:chgData name="Eduard Eugenio Duarte Sepulveda" userId="d6757e78-5d77-4033-bc1e-7634d9cd1525" providerId="ADAL" clId="{5DF622DD-7543-4CD8-88CC-75EE5A4EC4CB}" dt="2023-06-03T05:43:13.939" v="1023"/>
          <ac:spMkLst>
            <pc:docMk/>
            <pc:sldMk cId="532268468" sldId="734"/>
            <ac:spMk id="46" creationId="{2CB1677F-ECF0-4D1C-B730-A656AD5CFB66}"/>
          </ac:spMkLst>
        </pc:spChg>
        <pc:spChg chg="add mod">
          <ac:chgData name="Eduard Eugenio Duarte Sepulveda" userId="d6757e78-5d77-4033-bc1e-7634d9cd1525" providerId="ADAL" clId="{5DF622DD-7543-4CD8-88CC-75EE5A4EC4CB}" dt="2023-06-03T05:43:13.939" v="1023"/>
          <ac:spMkLst>
            <pc:docMk/>
            <pc:sldMk cId="532268468" sldId="734"/>
            <ac:spMk id="47" creationId="{A6D00C46-E545-47D6-BC51-76CF57E8BE94}"/>
          </ac:spMkLst>
        </pc:spChg>
        <pc:spChg chg="add mod">
          <ac:chgData name="Eduard Eugenio Duarte Sepulveda" userId="d6757e78-5d77-4033-bc1e-7634d9cd1525" providerId="ADAL" clId="{5DF622DD-7543-4CD8-88CC-75EE5A4EC4CB}" dt="2023-06-03T05:43:13.939" v="1023"/>
          <ac:spMkLst>
            <pc:docMk/>
            <pc:sldMk cId="532268468" sldId="734"/>
            <ac:spMk id="48" creationId="{38C0B869-195D-4EEB-9B4F-E0E988C54EDD}"/>
          </ac:spMkLst>
        </pc:spChg>
        <pc:spChg chg="add mod">
          <ac:chgData name="Eduard Eugenio Duarte Sepulveda" userId="d6757e78-5d77-4033-bc1e-7634d9cd1525" providerId="ADAL" clId="{5DF622DD-7543-4CD8-88CC-75EE5A4EC4CB}" dt="2023-06-03T05:43:13.939" v="1023"/>
          <ac:spMkLst>
            <pc:docMk/>
            <pc:sldMk cId="532268468" sldId="734"/>
            <ac:spMk id="49" creationId="{B8953104-FFBB-48D6-9CAE-D0FB2165AABA}"/>
          </ac:spMkLst>
        </pc:spChg>
        <pc:spChg chg="add mod">
          <ac:chgData name="Eduard Eugenio Duarte Sepulveda" userId="d6757e78-5d77-4033-bc1e-7634d9cd1525" providerId="ADAL" clId="{5DF622DD-7543-4CD8-88CC-75EE5A4EC4CB}" dt="2023-06-03T05:43:13.939" v="1023"/>
          <ac:spMkLst>
            <pc:docMk/>
            <pc:sldMk cId="532268468" sldId="734"/>
            <ac:spMk id="50" creationId="{59E8D3C6-BCB2-4DE2-83E5-FC766CC316C5}"/>
          </ac:spMkLst>
        </pc:spChg>
        <pc:spChg chg="add mod">
          <ac:chgData name="Eduard Eugenio Duarte Sepulveda" userId="d6757e78-5d77-4033-bc1e-7634d9cd1525" providerId="ADAL" clId="{5DF622DD-7543-4CD8-88CC-75EE5A4EC4CB}" dt="2023-06-03T05:43:13.939" v="1023"/>
          <ac:spMkLst>
            <pc:docMk/>
            <pc:sldMk cId="532268468" sldId="734"/>
            <ac:spMk id="51" creationId="{4308A407-0BEB-496A-9472-45505438E0B5}"/>
          </ac:spMkLst>
        </pc:spChg>
        <pc:spChg chg="add mod">
          <ac:chgData name="Eduard Eugenio Duarte Sepulveda" userId="d6757e78-5d77-4033-bc1e-7634d9cd1525" providerId="ADAL" clId="{5DF622DD-7543-4CD8-88CC-75EE5A4EC4CB}" dt="2023-06-03T05:43:13.939" v="1023"/>
          <ac:spMkLst>
            <pc:docMk/>
            <pc:sldMk cId="532268468" sldId="734"/>
            <ac:spMk id="52" creationId="{EC471657-35BB-46E7-B5EE-54CD64A90B49}"/>
          </ac:spMkLst>
        </pc:spChg>
        <pc:spChg chg="add mod">
          <ac:chgData name="Eduard Eugenio Duarte Sepulveda" userId="d6757e78-5d77-4033-bc1e-7634d9cd1525" providerId="ADAL" clId="{5DF622DD-7543-4CD8-88CC-75EE5A4EC4CB}" dt="2023-06-03T05:43:13.939" v="1023"/>
          <ac:spMkLst>
            <pc:docMk/>
            <pc:sldMk cId="532268468" sldId="734"/>
            <ac:spMk id="53" creationId="{8C64AD49-5345-4643-A460-BC0E560906C6}"/>
          </ac:spMkLst>
        </pc:spChg>
        <pc:spChg chg="add mod">
          <ac:chgData name="Eduard Eugenio Duarte Sepulveda" userId="d6757e78-5d77-4033-bc1e-7634d9cd1525" providerId="ADAL" clId="{5DF622DD-7543-4CD8-88CC-75EE5A4EC4CB}" dt="2023-06-03T05:43:13.939" v="1023"/>
          <ac:spMkLst>
            <pc:docMk/>
            <pc:sldMk cId="532268468" sldId="734"/>
            <ac:spMk id="54" creationId="{09C707BE-3517-4E5A-B467-E4B78D2411C7}"/>
          </ac:spMkLst>
        </pc:spChg>
        <pc:spChg chg="add mod">
          <ac:chgData name="Eduard Eugenio Duarte Sepulveda" userId="d6757e78-5d77-4033-bc1e-7634d9cd1525" providerId="ADAL" clId="{5DF622DD-7543-4CD8-88CC-75EE5A4EC4CB}" dt="2023-06-03T05:43:13.939" v="1023"/>
          <ac:spMkLst>
            <pc:docMk/>
            <pc:sldMk cId="532268468" sldId="734"/>
            <ac:spMk id="55" creationId="{3DC6F85D-6F90-428F-9380-DAE4F6501332}"/>
          </ac:spMkLst>
        </pc:spChg>
        <pc:spChg chg="add mod">
          <ac:chgData name="Eduard Eugenio Duarte Sepulveda" userId="d6757e78-5d77-4033-bc1e-7634d9cd1525" providerId="ADAL" clId="{5DF622DD-7543-4CD8-88CC-75EE5A4EC4CB}" dt="2023-06-03T05:43:13.939" v="1023"/>
          <ac:spMkLst>
            <pc:docMk/>
            <pc:sldMk cId="532268468" sldId="734"/>
            <ac:spMk id="56" creationId="{2734091F-49D1-4A77-9929-550C9B75B8DD}"/>
          </ac:spMkLst>
        </pc:spChg>
        <pc:spChg chg="add mod">
          <ac:chgData name="Eduard Eugenio Duarte Sepulveda" userId="d6757e78-5d77-4033-bc1e-7634d9cd1525" providerId="ADAL" clId="{5DF622DD-7543-4CD8-88CC-75EE5A4EC4CB}" dt="2023-06-03T05:43:13.939" v="1023"/>
          <ac:spMkLst>
            <pc:docMk/>
            <pc:sldMk cId="532268468" sldId="734"/>
            <ac:spMk id="57" creationId="{0FD89818-2DA6-4C0B-B63B-99AA6AB0E78F}"/>
          </ac:spMkLst>
        </pc:spChg>
        <pc:spChg chg="add mod">
          <ac:chgData name="Eduard Eugenio Duarte Sepulveda" userId="d6757e78-5d77-4033-bc1e-7634d9cd1525" providerId="ADAL" clId="{5DF622DD-7543-4CD8-88CC-75EE5A4EC4CB}" dt="2023-06-03T05:43:13.939" v="1023"/>
          <ac:spMkLst>
            <pc:docMk/>
            <pc:sldMk cId="532268468" sldId="734"/>
            <ac:spMk id="58" creationId="{29F8D792-5BDC-4503-8765-6794363BAE2B}"/>
          </ac:spMkLst>
        </pc:spChg>
        <pc:spChg chg="add mod">
          <ac:chgData name="Eduard Eugenio Duarte Sepulveda" userId="d6757e78-5d77-4033-bc1e-7634d9cd1525" providerId="ADAL" clId="{5DF622DD-7543-4CD8-88CC-75EE5A4EC4CB}" dt="2023-06-03T05:43:13.939" v="1023"/>
          <ac:spMkLst>
            <pc:docMk/>
            <pc:sldMk cId="532268468" sldId="734"/>
            <ac:spMk id="59" creationId="{6AC981B6-42AA-4C30-950C-DC5E8A3EE9CC}"/>
          </ac:spMkLst>
        </pc:spChg>
        <pc:spChg chg="add mod">
          <ac:chgData name="Eduard Eugenio Duarte Sepulveda" userId="d6757e78-5d77-4033-bc1e-7634d9cd1525" providerId="ADAL" clId="{5DF622DD-7543-4CD8-88CC-75EE5A4EC4CB}" dt="2023-06-03T05:43:13.939" v="1023"/>
          <ac:spMkLst>
            <pc:docMk/>
            <pc:sldMk cId="532268468" sldId="734"/>
            <ac:spMk id="60" creationId="{22C74A93-0AF5-430E-BE97-AC1D6FE95CD6}"/>
          </ac:spMkLst>
        </pc:spChg>
        <pc:spChg chg="add mod">
          <ac:chgData name="Eduard Eugenio Duarte Sepulveda" userId="d6757e78-5d77-4033-bc1e-7634d9cd1525" providerId="ADAL" clId="{5DF622DD-7543-4CD8-88CC-75EE5A4EC4CB}" dt="2023-06-03T05:43:13.939" v="1023"/>
          <ac:spMkLst>
            <pc:docMk/>
            <pc:sldMk cId="532268468" sldId="734"/>
            <ac:spMk id="61" creationId="{3EC4B2A3-099A-4238-BC5F-236B5D6CE070}"/>
          </ac:spMkLst>
        </pc:spChg>
        <pc:spChg chg="add mod">
          <ac:chgData name="Eduard Eugenio Duarte Sepulveda" userId="d6757e78-5d77-4033-bc1e-7634d9cd1525" providerId="ADAL" clId="{5DF622DD-7543-4CD8-88CC-75EE5A4EC4CB}" dt="2023-06-03T05:43:13.939" v="1023"/>
          <ac:spMkLst>
            <pc:docMk/>
            <pc:sldMk cId="532268468" sldId="734"/>
            <ac:spMk id="62" creationId="{2FC828BA-6571-416B-8A73-80614CDF69F6}"/>
          </ac:spMkLst>
        </pc:spChg>
        <pc:spChg chg="add mod">
          <ac:chgData name="Eduard Eugenio Duarte Sepulveda" userId="d6757e78-5d77-4033-bc1e-7634d9cd1525" providerId="ADAL" clId="{5DF622DD-7543-4CD8-88CC-75EE5A4EC4CB}" dt="2023-06-03T05:43:13.939" v="1023"/>
          <ac:spMkLst>
            <pc:docMk/>
            <pc:sldMk cId="532268468" sldId="734"/>
            <ac:spMk id="63" creationId="{47E7B015-9D04-4361-951D-FCB779C36C43}"/>
          </ac:spMkLst>
        </pc:spChg>
        <pc:spChg chg="add mod">
          <ac:chgData name="Eduard Eugenio Duarte Sepulveda" userId="d6757e78-5d77-4033-bc1e-7634d9cd1525" providerId="ADAL" clId="{5DF622DD-7543-4CD8-88CC-75EE5A4EC4CB}" dt="2023-06-03T05:43:13.939" v="1023"/>
          <ac:spMkLst>
            <pc:docMk/>
            <pc:sldMk cId="532268468" sldId="734"/>
            <ac:spMk id="64" creationId="{685BB09D-9227-45B7-AD9F-ADCD7CA64F06}"/>
          </ac:spMkLst>
        </pc:spChg>
        <pc:spChg chg="add mod">
          <ac:chgData name="Eduard Eugenio Duarte Sepulveda" userId="d6757e78-5d77-4033-bc1e-7634d9cd1525" providerId="ADAL" clId="{5DF622DD-7543-4CD8-88CC-75EE5A4EC4CB}" dt="2023-06-03T05:43:13.939" v="1023"/>
          <ac:spMkLst>
            <pc:docMk/>
            <pc:sldMk cId="532268468" sldId="734"/>
            <ac:spMk id="65" creationId="{7F1C3C90-8D88-4361-9FAA-59A0CBFC0BAF}"/>
          </ac:spMkLst>
        </pc:spChg>
        <pc:spChg chg="add mod">
          <ac:chgData name="Eduard Eugenio Duarte Sepulveda" userId="d6757e78-5d77-4033-bc1e-7634d9cd1525" providerId="ADAL" clId="{5DF622DD-7543-4CD8-88CC-75EE5A4EC4CB}" dt="2023-06-04T05:24:23.535" v="5629"/>
          <ac:spMkLst>
            <pc:docMk/>
            <pc:sldMk cId="532268468" sldId="734"/>
            <ac:spMk id="66" creationId="{8D60F675-0C2C-FF75-4EFB-B98ADCF24139}"/>
          </ac:spMkLst>
        </pc:spChg>
        <pc:spChg chg="add mod">
          <ac:chgData name="Eduard Eugenio Duarte Sepulveda" userId="d6757e78-5d77-4033-bc1e-7634d9cd1525" providerId="ADAL" clId="{5DF622DD-7543-4CD8-88CC-75EE5A4EC4CB}" dt="2023-06-04T05:24:23.535" v="5629"/>
          <ac:spMkLst>
            <pc:docMk/>
            <pc:sldMk cId="532268468" sldId="734"/>
            <ac:spMk id="67" creationId="{0E328581-2D25-13CD-CE96-61C719B735B7}"/>
          </ac:spMkLst>
        </pc:spChg>
        <pc:grpChg chg="add mod">
          <ac:chgData name="Eduard Eugenio Duarte Sepulveda" userId="d6757e78-5d77-4033-bc1e-7634d9cd1525" providerId="ADAL" clId="{5DF622DD-7543-4CD8-88CC-75EE5A4EC4CB}" dt="2023-06-03T05:43:17.919" v="1024" actId="1076"/>
          <ac:grpSpMkLst>
            <pc:docMk/>
            <pc:sldMk cId="532268468" sldId="734"/>
            <ac:grpSpMk id="4" creationId="{A5AF0AD1-F077-4738-B3F8-67F023B86D88}"/>
          </ac:grpSpMkLst>
        </pc:grpChg>
        <pc:grpChg chg="add mod">
          <ac:chgData name="Eduard Eugenio Duarte Sepulveda" userId="d6757e78-5d77-4033-bc1e-7634d9cd1525" providerId="ADAL" clId="{5DF622DD-7543-4CD8-88CC-75EE5A4EC4CB}" dt="2023-06-03T05:43:17.919" v="1024" actId="1076"/>
          <ac:grpSpMkLst>
            <pc:docMk/>
            <pc:sldMk cId="532268468" sldId="734"/>
            <ac:grpSpMk id="7" creationId="{F748CC73-3E41-49C9-9339-79D56750B5B2}"/>
          </ac:grpSpMkLst>
        </pc:grpChg>
        <pc:grpChg chg="add mod">
          <ac:chgData name="Eduard Eugenio Duarte Sepulveda" userId="d6757e78-5d77-4033-bc1e-7634d9cd1525" providerId="ADAL" clId="{5DF622DD-7543-4CD8-88CC-75EE5A4EC4CB}" dt="2023-06-03T05:43:17.919" v="1024" actId="1076"/>
          <ac:grpSpMkLst>
            <pc:docMk/>
            <pc:sldMk cId="532268468" sldId="734"/>
            <ac:grpSpMk id="8" creationId="{79B5DA53-15F9-446E-885D-EC0602389C38}"/>
          </ac:grpSpMkLst>
        </pc:grpChg>
        <pc:grpChg chg="add mod">
          <ac:chgData name="Eduard Eugenio Duarte Sepulveda" userId="d6757e78-5d77-4033-bc1e-7634d9cd1525" providerId="ADAL" clId="{5DF622DD-7543-4CD8-88CC-75EE5A4EC4CB}" dt="2023-06-03T05:43:17.919" v="1024" actId="1076"/>
          <ac:grpSpMkLst>
            <pc:docMk/>
            <pc:sldMk cId="532268468" sldId="734"/>
            <ac:grpSpMk id="9" creationId="{13C1455A-FE50-4541-ACB1-7298E2CFD024}"/>
          </ac:grpSpMkLst>
        </pc:grpChg>
        <pc:grpChg chg="add mod">
          <ac:chgData name="Eduard Eugenio Duarte Sepulveda" userId="d6757e78-5d77-4033-bc1e-7634d9cd1525" providerId="ADAL" clId="{5DF622DD-7543-4CD8-88CC-75EE5A4EC4CB}" dt="2023-06-03T05:43:17.919" v="1024" actId="1076"/>
          <ac:grpSpMkLst>
            <pc:docMk/>
            <pc:sldMk cId="532268468" sldId="734"/>
            <ac:grpSpMk id="10" creationId="{3EE053A0-B784-4972-AC9E-C9509ACBCC70}"/>
          </ac:grpSpMkLst>
        </pc:grpChg>
      </pc:sldChg>
      <pc:sldChg chg="addSp modSp new del mod">
        <pc:chgData name="Eduard Eugenio Duarte Sepulveda" userId="d6757e78-5d77-4033-bc1e-7634d9cd1525" providerId="ADAL" clId="{5DF622DD-7543-4CD8-88CC-75EE5A4EC4CB}" dt="2023-06-04T05:25:10.068" v="5632" actId="47"/>
        <pc:sldMkLst>
          <pc:docMk/>
          <pc:sldMk cId="3144105895" sldId="735"/>
        </pc:sldMkLst>
        <pc:spChg chg="add mod">
          <ac:chgData name="Eduard Eugenio Duarte Sepulveda" userId="d6757e78-5d77-4033-bc1e-7634d9cd1525" providerId="ADAL" clId="{5DF622DD-7543-4CD8-88CC-75EE5A4EC4CB}" dt="2023-06-03T05:44:22.817" v="1027"/>
          <ac:spMkLst>
            <pc:docMk/>
            <pc:sldMk cId="3144105895" sldId="735"/>
            <ac:spMk id="4" creationId="{7B234DD7-9003-173A-C780-736C9FAC6D81}"/>
          </ac:spMkLst>
        </pc:spChg>
        <pc:spChg chg="add mod">
          <ac:chgData name="Eduard Eugenio Duarte Sepulveda" userId="d6757e78-5d77-4033-bc1e-7634d9cd1525" providerId="ADAL" clId="{5DF622DD-7543-4CD8-88CC-75EE5A4EC4CB}" dt="2023-06-03T05:44:22.817" v="1027"/>
          <ac:spMkLst>
            <pc:docMk/>
            <pc:sldMk cId="3144105895" sldId="735"/>
            <ac:spMk id="5" creationId="{4FA9A21B-7B9C-15BD-1605-E5D6DB0E7265}"/>
          </ac:spMkLst>
        </pc:spChg>
        <pc:spChg chg="add mod">
          <ac:chgData name="Eduard Eugenio Duarte Sepulveda" userId="d6757e78-5d77-4033-bc1e-7634d9cd1525" providerId="ADAL" clId="{5DF622DD-7543-4CD8-88CC-75EE5A4EC4CB}" dt="2023-06-03T05:44:22.817" v="1027"/>
          <ac:spMkLst>
            <pc:docMk/>
            <pc:sldMk cId="3144105895" sldId="735"/>
            <ac:spMk id="6" creationId="{15239621-9412-1BBC-6F64-DF50166BE7FD}"/>
          </ac:spMkLst>
        </pc:spChg>
        <pc:spChg chg="add mod">
          <ac:chgData name="Eduard Eugenio Duarte Sepulveda" userId="d6757e78-5d77-4033-bc1e-7634d9cd1525" providerId="ADAL" clId="{5DF622DD-7543-4CD8-88CC-75EE5A4EC4CB}" dt="2023-06-03T05:44:22.817" v="1027"/>
          <ac:spMkLst>
            <pc:docMk/>
            <pc:sldMk cId="3144105895" sldId="735"/>
            <ac:spMk id="7" creationId="{A5854046-AE17-A0A2-C19A-887FFBBA4AF1}"/>
          </ac:spMkLst>
        </pc:spChg>
        <pc:spChg chg="add mod">
          <ac:chgData name="Eduard Eugenio Duarte Sepulveda" userId="d6757e78-5d77-4033-bc1e-7634d9cd1525" providerId="ADAL" clId="{5DF622DD-7543-4CD8-88CC-75EE5A4EC4CB}" dt="2023-06-03T05:44:22.817" v="1027"/>
          <ac:spMkLst>
            <pc:docMk/>
            <pc:sldMk cId="3144105895" sldId="735"/>
            <ac:spMk id="8" creationId="{E211AD6E-97B1-C6CD-63A6-9381707486BD}"/>
          </ac:spMkLst>
        </pc:spChg>
        <pc:spChg chg="add mod">
          <ac:chgData name="Eduard Eugenio Duarte Sepulveda" userId="d6757e78-5d77-4033-bc1e-7634d9cd1525" providerId="ADAL" clId="{5DF622DD-7543-4CD8-88CC-75EE5A4EC4CB}" dt="2023-06-03T05:44:22.817" v="1027"/>
          <ac:spMkLst>
            <pc:docMk/>
            <pc:sldMk cId="3144105895" sldId="735"/>
            <ac:spMk id="9" creationId="{A659A104-4D88-40D7-EBBA-757CB4E57EC2}"/>
          </ac:spMkLst>
        </pc:spChg>
        <pc:picChg chg="add mod">
          <ac:chgData name="Eduard Eugenio Duarte Sepulveda" userId="d6757e78-5d77-4033-bc1e-7634d9cd1525" providerId="ADAL" clId="{5DF622DD-7543-4CD8-88CC-75EE5A4EC4CB}" dt="2023-06-03T20:06:50.606" v="1423" actId="1076"/>
          <ac:picMkLst>
            <pc:docMk/>
            <pc:sldMk cId="3144105895" sldId="735"/>
            <ac:picMk id="11" creationId="{09687399-368A-E34B-7E76-831A9D5B8A0F}"/>
          </ac:picMkLst>
        </pc:picChg>
      </pc:sldChg>
      <pc:sldChg chg="add ord modNotes">
        <pc:chgData name="Eduard Eugenio Duarte Sepulveda" userId="d6757e78-5d77-4033-bc1e-7634d9cd1525" providerId="ADAL" clId="{5DF622DD-7543-4CD8-88CC-75EE5A4EC4CB}" dt="2023-06-03T05:44:35.146" v="1033"/>
        <pc:sldMkLst>
          <pc:docMk/>
          <pc:sldMk cId="1184460070" sldId="946"/>
        </pc:sldMkLst>
      </pc:sldChg>
      <pc:sldChg chg="modSp new del mod">
        <pc:chgData name="Eduard Eugenio Duarte Sepulveda" userId="d6757e78-5d77-4033-bc1e-7634d9cd1525" providerId="ADAL" clId="{5DF622DD-7543-4CD8-88CC-75EE5A4EC4CB}" dt="2023-06-04T00:36:50.256" v="2164" actId="47"/>
        <pc:sldMkLst>
          <pc:docMk/>
          <pc:sldMk cId="2642486397" sldId="947"/>
        </pc:sldMkLst>
        <pc:spChg chg="mod">
          <ac:chgData name="Eduard Eugenio Duarte Sepulveda" userId="d6757e78-5d77-4033-bc1e-7634d9cd1525" providerId="ADAL" clId="{5DF622DD-7543-4CD8-88CC-75EE5A4EC4CB}" dt="2023-06-04T00:31:44.790" v="2126"/>
          <ac:spMkLst>
            <pc:docMk/>
            <pc:sldMk cId="2642486397" sldId="947"/>
            <ac:spMk id="2" creationId="{7E4C4019-346B-6122-7A1E-5A13DB4D72A6}"/>
          </ac:spMkLst>
        </pc:spChg>
      </pc:sldChg>
      <pc:sldChg chg="addSp modSp new mod ord">
        <pc:chgData name="Eduard Eugenio Duarte Sepulveda" userId="d6757e78-5d77-4033-bc1e-7634d9cd1525" providerId="ADAL" clId="{5DF622DD-7543-4CD8-88CC-75EE5A4EC4CB}" dt="2023-06-04T00:35:03.467" v="2163" actId="20577"/>
        <pc:sldMkLst>
          <pc:docMk/>
          <pc:sldMk cId="3972480161" sldId="948"/>
        </pc:sldMkLst>
        <pc:spChg chg="mod">
          <ac:chgData name="Eduard Eugenio Duarte Sepulveda" userId="d6757e78-5d77-4033-bc1e-7634d9cd1525" providerId="ADAL" clId="{5DF622DD-7543-4CD8-88CC-75EE5A4EC4CB}" dt="2023-06-04T00:33:08.803" v="2136"/>
          <ac:spMkLst>
            <pc:docMk/>
            <pc:sldMk cId="3972480161" sldId="948"/>
            <ac:spMk id="2" creationId="{47240889-B349-F5B3-F74E-A425BC443E76}"/>
          </ac:spMkLst>
        </pc:spChg>
        <pc:spChg chg="mod">
          <ac:chgData name="Eduard Eugenio Duarte Sepulveda" userId="d6757e78-5d77-4033-bc1e-7634d9cd1525" providerId="ADAL" clId="{5DF622DD-7543-4CD8-88CC-75EE5A4EC4CB}" dt="2023-06-04T00:35:03.467" v="2163" actId="20577"/>
          <ac:spMkLst>
            <pc:docMk/>
            <pc:sldMk cId="3972480161" sldId="948"/>
            <ac:spMk id="3" creationId="{3A2667CC-6B5C-23AE-1C56-E0D8E81BA26D}"/>
          </ac:spMkLst>
        </pc:spChg>
        <pc:picChg chg="add mod">
          <ac:chgData name="Eduard Eugenio Duarte Sepulveda" userId="d6757e78-5d77-4033-bc1e-7634d9cd1525" providerId="ADAL" clId="{5DF622DD-7543-4CD8-88CC-75EE5A4EC4CB}" dt="2023-06-04T00:34:13.062" v="2140" actId="1076"/>
          <ac:picMkLst>
            <pc:docMk/>
            <pc:sldMk cId="3972480161" sldId="948"/>
            <ac:picMk id="5" creationId="{50D2A7F6-F4A2-B125-D435-105FDE58C355}"/>
          </ac:picMkLst>
        </pc:picChg>
      </pc:sldChg>
      <pc:sldChg chg="addSp delSp modSp new mod setBg addAnim delAnim setClrOvrMap">
        <pc:chgData name="Eduard Eugenio Duarte Sepulveda" userId="d6757e78-5d77-4033-bc1e-7634d9cd1525" providerId="ADAL" clId="{5DF622DD-7543-4CD8-88CC-75EE5A4EC4CB}" dt="2023-06-04T03:35:09.103" v="2683" actId="26606"/>
        <pc:sldMkLst>
          <pc:docMk/>
          <pc:sldMk cId="753985394" sldId="949"/>
        </pc:sldMkLst>
        <pc:spChg chg="mod ord">
          <ac:chgData name="Eduard Eugenio Duarte Sepulveda" userId="d6757e78-5d77-4033-bc1e-7634d9cd1525" providerId="ADAL" clId="{5DF622DD-7543-4CD8-88CC-75EE5A4EC4CB}" dt="2023-06-04T03:35:09.103" v="2683" actId="26606"/>
          <ac:spMkLst>
            <pc:docMk/>
            <pc:sldMk cId="753985394" sldId="949"/>
            <ac:spMk id="2" creationId="{23F15244-F8BE-58F0-F6B1-D67475D0C46E}"/>
          </ac:spMkLst>
        </pc:spChg>
        <pc:spChg chg="mod ord">
          <ac:chgData name="Eduard Eugenio Duarte Sepulveda" userId="d6757e78-5d77-4033-bc1e-7634d9cd1525" providerId="ADAL" clId="{5DF622DD-7543-4CD8-88CC-75EE5A4EC4CB}" dt="2023-06-04T03:35:09.103" v="2683" actId="26606"/>
          <ac:spMkLst>
            <pc:docMk/>
            <pc:sldMk cId="753985394" sldId="949"/>
            <ac:spMk id="3" creationId="{E501F023-412A-525D-75D4-A9F66E42E649}"/>
          </ac:spMkLst>
        </pc:spChg>
        <pc:spChg chg="add del">
          <ac:chgData name="Eduard Eugenio Duarte Sepulveda" userId="d6757e78-5d77-4033-bc1e-7634d9cd1525" providerId="ADAL" clId="{5DF622DD-7543-4CD8-88CC-75EE5A4EC4CB}" dt="2023-06-04T03:29:52.661" v="2612" actId="22"/>
          <ac:spMkLst>
            <pc:docMk/>
            <pc:sldMk cId="753985394" sldId="949"/>
            <ac:spMk id="5" creationId="{09C9D6AD-5182-AAE9-97D5-42100167DA0E}"/>
          </ac:spMkLst>
        </pc:spChg>
        <pc:spChg chg="add del">
          <ac:chgData name="Eduard Eugenio Duarte Sepulveda" userId="d6757e78-5d77-4033-bc1e-7634d9cd1525" providerId="ADAL" clId="{5DF622DD-7543-4CD8-88CC-75EE5A4EC4CB}" dt="2023-06-04T03:33:29.269" v="2662" actId="26606"/>
          <ac:spMkLst>
            <pc:docMk/>
            <pc:sldMk cId="753985394" sldId="949"/>
            <ac:spMk id="12" creationId="{3A8EC506-B1DA-46A1-B44D-774E68468E13}"/>
          </ac:spMkLst>
        </pc:spChg>
        <pc:spChg chg="add del">
          <ac:chgData name="Eduard Eugenio Duarte Sepulveda" userId="d6757e78-5d77-4033-bc1e-7634d9cd1525" providerId="ADAL" clId="{5DF622DD-7543-4CD8-88CC-75EE5A4EC4CB}" dt="2023-06-04T03:33:29.269" v="2662" actId="26606"/>
          <ac:spMkLst>
            <pc:docMk/>
            <pc:sldMk cId="753985394" sldId="949"/>
            <ac:spMk id="14" creationId="{BFF30785-305E-45D7-984F-5AA93D3CA561}"/>
          </ac:spMkLst>
        </pc:spChg>
        <pc:spChg chg="add del">
          <ac:chgData name="Eduard Eugenio Duarte Sepulveda" userId="d6757e78-5d77-4033-bc1e-7634d9cd1525" providerId="ADAL" clId="{5DF622DD-7543-4CD8-88CC-75EE5A4EC4CB}" dt="2023-06-04T03:33:29.269" v="2662" actId="26606"/>
          <ac:spMkLst>
            <pc:docMk/>
            <pc:sldMk cId="753985394" sldId="949"/>
            <ac:spMk id="18" creationId="{CA73784B-AC76-4BAD-93AF-C72D0EDFD715}"/>
          </ac:spMkLst>
        </pc:spChg>
        <pc:spChg chg="add del">
          <ac:chgData name="Eduard Eugenio Duarte Sepulveda" userId="d6757e78-5d77-4033-bc1e-7634d9cd1525" providerId="ADAL" clId="{5DF622DD-7543-4CD8-88CC-75EE5A4EC4CB}" dt="2023-06-04T03:34:10.798" v="2664" actId="26606"/>
          <ac:spMkLst>
            <pc:docMk/>
            <pc:sldMk cId="753985394" sldId="949"/>
            <ac:spMk id="23" creationId="{3A8EC506-B1DA-46A1-B44D-774E68468E13}"/>
          </ac:spMkLst>
        </pc:spChg>
        <pc:spChg chg="add del">
          <ac:chgData name="Eduard Eugenio Duarte Sepulveda" userId="d6757e78-5d77-4033-bc1e-7634d9cd1525" providerId="ADAL" clId="{5DF622DD-7543-4CD8-88CC-75EE5A4EC4CB}" dt="2023-06-04T03:34:10.798" v="2664" actId="26606"/>
          <ac:spMkLst>
            <pc:docMk/>
            <pc:sldMk cId="753985394" sldId="949"/>
            <ac:spMk id="24" creationId="{BFF30785-305E-45D7-984F-5AA93D3CA561}"/>
          </ac:spMkLst>
        </pc:spChg>
        <pc:spChg chg="add del">
          <ac:chgData name="Eduard Eugenio Duarte Sepulveda" userId="d6757e78-5d77-4033-bc1e-7634d9cd1525" providerId="ADAL" clId="{5DF622DD-7543-4CD8-88CC-75EE5A4EC4CB}" dt="2023-06-04T03:34:10.798" v="2664" actId="26606"/>
          <ac:spMkLst>
            <pc:docMk/>
            <pc:sldMk cId="753985394" sldId="949"/>
            <ac:spMk id="26" creationId="{C411DB08-1669-426B-BBEB-FAD285EF80FE}"/>
          </ac:spMkLst>
        </pc:spChg>
        <pc:spChg chg="add del">
          <ac:chgData name="Eduard Eugenio Duarte Sepulveda" userId="d6757e78-5d77-4033-bc1e-7634d9cd1525" providerId="ADAL" clId="{5DF622DD-7543-4CD8-88CC-75EE5A4EC4CB}" dt="2023-06-04T03:34:10.798" v="2664" actId="26606"/>
          <ac:spMkLst>
            <pc:docMk/>
            <pc:sldMk cId="753985394" sldId="949"/>
            <ac:spMk id="27" creationId="{029E4219-121F-4CD1-AA58-24746CD2923C}"/>
          </ac:spMkLst>
        </pc:spChg>
        <pc:spChg chg="add del">
          <ac:chgData name="Eduard Eugenio Duarte Sepulveda" userId="d6757e78-5d77-4033-bc1e-7634d9cd1525" providerId="ADAL" clId="{5DF622DD-7543-4CD8-88CC-75EE5A4EC4CB}" dt="2023-06-04T03:34:26.076" v="2668" actId="26606"/>
          <ac:spMkLst>
            <pc:docMk/>
            <pc:sldMk cId="753985394" sldId="949"/>
            <ac:spMk id="29" creationId="{8CD2B798-7994-4548-A2BE-4AEF9C1A5FAE}"/>
          </ac:spMkLst>
        </pc:spChg>
        <pc:spChg chg="add del">
          <ac:chgData name="Eduard Eugenio Duarte Sepulveda" userId="d6757e78-5d77-4033-bc1e-7634d9cd1525" providerId="ADAL" clId="{5DF622DD-7543-4CD8-88CC-75EE5A4EC4CB}" dt="2023-06-04T03:34:26.076" v="2668" actId="26606"/>
          <ac:spMkLst>
            <pc:docMk/>
            <pc:sldMk cId="753985394" sldId="949"/>
            <ac:spMk id="30" creationId="{E6162320-3B67-42BB-AF9D-939326E6489E}"/>
          </ac:spMkLst>
        </pc:spChg>
        <pc:spChg chg="add del">
          <ac:chgData name="Eduard Eugenio Duarte Sepulveda" userId="d6757e78-5d77-4033-bc1e-7634d9cd1525" providerId="ADAL" clId="{5DF622DD-7543-4CD8-88CC-75EE5A4EC4CB}" dt="2023-06-04T03:34:26.076" v="2668" actId="26606"/>
          <ac:spMkLst>
            <pc:docMk/>
            <pc:sldMk cId="753985394" sldId="949"/>
            <ac:spMk id="32" creationId="{B8D726A5-7900-41B4-8D49-49B4A2010E7C}"/>
          </ac:spMkLst>
        </pc:spChg>
        <pc:spChg chg="add del">
          <ac:chgData name="Eduard Eugenio Duarte Sepulveda" userId="d6757e78-5d77-4033-bc1e-7634d9cd1525" providerId="ADAL" clId="{5DF622DD-7543-4CD8-88CC-75EE5A4EC4CB}" dt="2023-06-04T03:34:30.297" v="2670" actId="26606"/>
          <ac:spMkLst>
            <pc:docMk/>
            <pc:sldMk cId="753985394" sldId="949"/>
            <ac:spMk id="35" creationId="{3A8EC506-B1DA-46A1-B44D-774E68468E13}"/>
          </ac:spMkLst>
        </pc:spChg>
        <pc:spChg chg="add del">
          <ac:chgData name="Eduard Eugenio Duarte Sepulveda" userId="d6757e78-5d77-4033-bc1e-7634d9cd1525" providerId="ADAL" clId="{5DF622DD-7543-4CD8-88CC-75EE5A4EC4CB}" dt="2023-06-04T03:34:30.297" v="2670" actId="26606"/>
          <ac:spMkLst>
            <pc:docMk/>
            <pc:sldMk cId="753985394" sldId="949"/>
            <ac:spMk id="36" creationId="{BFF30785-305E-45D7-984F-5AA93D3CA561}"/>
          </ac:spMkLst>
        </pc:spChg>
        <pc:spChg chg="add del">
          <ac:chgData name="Eduard Eugenio Duarte Sepulveda" userId="d6757e78-5d77-4033-bc1e-7634d9cd1525" providerId="ADAL" clId="{5DF622DD-7543-4CD8-88CC-75EE5A4EC4CB}" dt="2023-06-04T03:34:30.297" v="2670" actId="26606"/>
          <ac:spMkLst>
            <pc:docMk/>
            <pc:sldMk cId="753985394" sldId="949"/>
            <ac:spMk id="38" creationId="{42DD0C21-8FEE-4C18-8789-CC8ABE206FE6}"/>
          </ac:spMkLst>
        </pc:spChg>
        <pc:spChg chg="add del">
          <ac:chgData name="Eduard Eugenio Duarte Sepulveda" userId="d6757e78-5d77-4033-bc1e-7634d9cd1525" providerId="ADAL" clId="{5DF622DD-7543-4CD8-88CC-75EE5A4EC4CB}" dt="2023-06-04T03:34:30.297" v="2670" actId="26606"/>
          <ac:spMkLst>
            <pc:docMk/>
            <pc:sldMk cId="753985394" sldId="949"/>
            <ac:spMk id="39" creationId="{A4B51757-7607-4CEA-A0EE-3C5BDC2C1CFB}"/>
          </ac:spMkLst>
        </pc:spChg>
        <pc:spChg chg="add del">
          <ac:chgData name="Eduard Eugenio Duarte Sepulveda" userId="d6757e78-5d77-4033-bc1e-7634d9cd1525" providerId="ADAL" clId="{5DF622DD-7543-4CD8-88CC-75EE5A4EC4CB}" dt="2023-06-04T03:34:46.704" v="2672" actId="26606"/>
          <ac:spMkLst>
            <pc:docMk/>
            <pc:sldMk cId="753985394" sldId="949"/>
            <ac:spMk id="42" creationId="{8CD2B798-7994-4548-A2BE-4AEF9C1A5FAE}"/>
          </ac:spMkLst>
        </pc:spChg>
        <pc:spChg chg="add del">
          <ac:chgData name="Eduard Eugenio Duarte Sepulveda" userId="d6757e78-5d77-4033-bc1e-7634d9cd1525" providerId="ADAL" clId="{5DF622DD-7543-4CD8-88CC-75EE5A4EC4CB}" dt="2023-06-04T03:34:46.704" v="2672" actId="26606"/>
          <ac:spMkLst>
            <pc:docMk/>
            <pc:sldMk cId="753985394" sldId="949"/>
            <ac:spMk id="43" creationId="{E6162320-3B67-42BB-AF9D-939326E6489E}"/>
          </ac:spMkLst>
        </pc:spChg>
        <pc:spChg chg="add del">
          <ac:chgData name="Eduard Eugenio Duarte Sepulveda" userId="d6757e78-5d77-4033-bc1e-7634d9cd1525" providerId="ADAL" clId="{5DF622DD-7543-4CD8-88CC-75EE5A4EC4CB}" dt="2023-06-04T03:34:46.704" v="2672" actId="26606"/>
          <ac:spMkLst>
            <pc:docMk/>
            <pc:sldMk cId="753985394" sldId="949"/>
            <ac:spMk id="45" creationId="{2FDF0794-1B86-42B2-B8C7-F60123E638ED}"/>
          </ac:spMkLst>
        </pc:spChg>
        <pc:spChg chg="add del">
          <ac:chgData name="Eduard Eugenio Duarte Sepulveda" userId="d6757e78-5d77-4033-bc1e-7634d9cd1525" providerId="ADAL" clId="{5DF622DD-7543-4CD8-88CC-75EE5A4EC4CB}" dt="2023-06-04T03:34:52.970" v="2674" actId="26606"/>
          <ac:spMkLst>
            <pc:docMk/>
            <pc:sldMk cId="753985394" sldId="949"/>
            <ac:spMk id="48" creationId="{3A8EC506-B1DA-46A1-B44D-774E68468E13}"/>
          </ac:spMkLst>
        </pc:spChg>
        <pc:spChg chg="add del">
          <ac:chgData name="Eduard Eugenio Duarte Sepulveda" userId="d6757e78-5d77-4033-bc1e-7634d9cd1525" providerId="ADAL" clId="{5DF622DD-7543-4CD8-88CC-75EE5A4EC4CB}" dt="2023-06-04T03:34:52.970" v="2674" actId="26606"/>
          <ac:spMkLst>
            <pc:docMk/>
            <pc:sldMk cId="753985394" sldId="949"/>
            <ac:spMk id="49" creationId="{BFF30785-305E-45D7-984F-5AA93D3CA561}"/>
          </ac:spMkLst>
        </pc:spChg>
        <pc:spChg chg="add del">
          <ac:chgData name="Eduard Eugenio Duarte Sepulveda" userId="d6757e78-5d77-4033-bc1e-7634d9cd1525" providerId="ADAL" clId="{5DF622DD-7543-4CD8-88CC-75EE5A4EC4CB}" dt="2023-06-04T03:34:52.970" v="2674" actId="26606"/>
          <ac:spMkLst>
            <pc:docMk/>
            <pc:sldMk cId="753985394" sldId="949"/>
            <ac:spMk id="51" creationId="{CA73784B-AC76-4BAD-93AF-C72D0EDFD715}"/>
          </ac:spMkLst>
        </pc:spChg>
        <pc:spChg chg="add del">
          <ac:chgData name="Eduard Eugenio Duarte Sepulveda" userId="d6757e78-5d77-4033-bc1e-7634d9cd1525" providerId="ADAL" clId="{5DF622DD-7543-4CD8-88CC-75EE5A4EC4CB}" dt="2023-06-04T03:34:55.819" v="2676" actId="26606"/>
          <ac:spMkLst>
            <pc:docMk/>
            <pc:sldMk cId="753985394" sldId="949"/>
            <ac:spMk id="54" creationId="{3A8EC506-B1DA-46A1-B44D-774E68468E13}"/>
          </ac:spMkLst>
        </pc:spChg>
        <pc:spChg chg="add del">
          <ac:chgData name="Eduard Eugenio Duarte Sepulveda" userId="d6757e78-5d77-4033-bc1e-7634d9cd1525" providerId="ADAL" clId="{5DF622DD-7543-4CD8-88CC-75EE5A4EC4CB}" dt="2023-06-04T03:34:55.819" v="2676" actId="26606"/>
          <ac:spMkLst>
            <pc:docMk/>
            <pc:sldMk cId="753985394" sldId="949"/>
            <ac:spMk id="55" creationId="{BFF30785-305E-45D7-984F-5AA93D3CA561}"/>
          </ac:spMkLst>
        </pc:spChg>
        <pc:spChg chg="add del">
          <ac:chgData name="Eduard Eugenio Duarte Sepulveda" userId="d6757e78-5d77-4033-bc1e-7634d9cd1525" providerId="ADAL" clId="{5DF622DD-7543-4CD8-88CC-75EE5A4EC4CB}" dt="2023-06-04T03:34:55.819" v="2676" actId="26606"/>
          <ac:spMkLst>
            <pc:docMk/>
            <pc:sldMk cId="753985394" sldId="949"/>
            <ac:spMk id="57" creationId="{C411DB08-1669-426B-BBEB-FAD285EF80FE}"/>
          </ac:spMkLst>
        </pc:spChg>
        <pc:spChg chg="add del">
          <ac:chgData name="Eduard Eugenio Duarte Sepulveda" userId="d6757e78-5d77-4033-bc1e-7634d9cd1525" providerId="ADAL" clId="{5DF622DD-7543-4CD8-88CC-75EE5A4EC4CB}" dt="2023-06-04T03:34:55.819" v="2676" actId="26606"/>
          <ac:spMkLst>
            <pc:docMk/>
            <pc:sldMk cId="753985394" sldId="949"/>
            <ac:spMk id="58" creationId="{029E4219-121F-4CD1-AA58-24746CD2923C}"/>
          </ac:spMkLst>
        </pc:spChg>
        <pc:spChg chg="add del">
          <ac:chgData name="Eduard Eugenio Duarte Sepulveda" userId="d6757e78-5d77-4033-bc1e-7634d9cd1525" providerId="ADAL" clId="{5DF622DD-7543-4CD8-88CC-75EE5A4EC4CB}" dt="2023-06-04T03:35:00.900" v="2678" actId="26606"/>
          <ac:spMkLst>
            <pc:docMk/>
            <pc:sldMk cId="753985394" sldId="949"/>
            <ac:spMk id="61" creationId="{3A8EC506-B1DA-46A1-B44D-774E68468E13}"/>
          </ac:spMkLst>
        </pc:spChg>
        <pc:spChg chg="add del">
          <ac:chgData name="Eduard Eugenio Duarte Sepulveda" userId="d6757e78-5d77-4033-bc1e-7634d9cd1525" providerId="ADAL" clId="{5DF622DD-7543-4CD8-88CC-75EE5A4EC4CB}" dt="2023-06-04T03:35:00.900" v="2678" actId="26606"/>
          <ac:spMkLst>
            <pc:docMk/>
            <pc:sldMk cId="753985394" sldId="949"/>
            <ac:spMk id="62" creationId="{BFF30785-305E-45D7-984F-5AA93D3CA561}"/>
          </ac:spMkLst>
        </pc:spChg>
        <pc:spChg chg="add del">
          <ac:chgData name="Eduard Eugenio Duarte Sepulveda" userId="d6757e78-5d77-4033-bc1e-7634d9cd1525" providerId="ADAL" clId="{5DF622DD-7543-4CD8-88CC-75EE5A4EC4CB}" dt="2023-06-04T03:35:00.900" v="2678" actId="26606"/>
          <ac:spMkLst>
            <pc:docMk/>
            <pc:sldMk cId="753985394" sldId="949"/>
            <ac:spMk id="64" creationId="{CA73784B-AC76-4BAD-93AF-C72D0EDFD715}"/>
          </ac:spMkLst>
        </pc:spChg>
        <pc:spChg chg="add del">
          <ac:chgData name="Eduard Eugenio Duarte Sepulveda" userId="d6757e78-5d77-4033-bc1e-7634d9cd1525" providerId="ADAL" clId="{5DF622DD-7543-4CD8-88CC-75EE5A4EC4CB}" dt="2023-06-04T03:35:06.467" v="2680" actId="26606"/>
          <ac:spMkLst>
            <pc:docMk/>
            <pc:sldMk cId="753985394" sldId="949"/>
            <ac:spMk id="67" creationId="{8CD2B798-7994-4548-A2BE-4AEF9C1A5FAE}"/>
          </ac:spMkLst>
        </pc:spChg>
        <pc:spChg chg="add del">
          <ac:chgData name="Eduard Eugenio Duarte Sepulveda" userId="d6757e78-5d77-4033-bc1e-7634d9cd1525" providerId="ADAL" clId="{5DF622DD-7543-4CD8-88CC-75EE5A4EC4CB}" dt="2023-06-04T03:35:06.467" v="2680" actId="26606"/>
          <ac:spMkLst>
            <pc:docMk/>
            <pc:sldMk cId="753985394" sldId="949"/>
            <ac:spMk id="68" creationId="{E6162320-3B67-42BB-AF9D-939326E6489E}"/>
          </ac:spMkLst>
        </pc:spChg>
        <pc:spChg chg="add del">
          <ac:chgData name="Eduard Eugenio Duarte Sepulveda" userId="d6757e78-5d77-4033-bc1e-7634d9cd1525" providerId="ADAL" clId="{5DF622DD-7543-4CD8-88CC-75EE5A4EC4CB}" dt="2023-06-04T03:35:06.467" v="2680" actId="26606"/>
          <ac:spMkLst>
            <pc:docMk/>
            <pc:sldMk cId="753985394" sldId="949"/>
            <ac:spMk id="70" creationId="{2FDF0794-1B86-42B2-B8C7-F60123E638ED}"/>
          </ac:spMkLst>
        </pc:spChg>
        <pc:spChg chg="add del">
          <ac:chgData name="Eduard Eugenio Duarte Sepulveda" userId="d6757e78-5d77-4033-bc1e-7634d9cd1525" providerId="ADAL" clId="{5DF622DD-7543-4CD8-88CC-75EE5A4EC4CB}" dt="2023-06-04T03:35:09.088" v="2682" actId="26606"/>
          <ac:spMkLst>
            <pc:docMk/>
            <pc:sldMk cId="753985394" sldId="949"/>
            <ac:spMk id="73" creationId="{3A8EC506-B1DA-46A1-B44D-774E68468E13}"/>
          </ac:spMkLst>
        </pc:spChg>
        <pc:spChg chg="add del">
          <ac:chgData name="Eduard Eugenio Duarte Sepulveda" userId="d6757e78-5d77-4033-bc1e-7634d9cd1525" providerId="ADAL" clId="{5DF622DD-7543-4CD8-88CC-75EE5A4EC4CB}" dt="2023-06-04T03:35:09.088" v="2682" actId="26606"/>
          <ac:spMkLst>
            <pc:docMk/>
            <pc:sldMk cId="753985394" sldId="949"/>
            <ac:spMk id="74" creationId="{BFF30785-305E-45D7-984F-5AA93D3CA561}"/>
          </ac:spMkLst>
        </pc:spChg>
        <pc:spChg chg="add del">
          <ac:chgData name="Eduard Eugenio Duarte Sepulveda" userId="d6757e78-5d77-4033-bc1e-7634d9cd1525" providerId="ADAL" clId="{5DF622DD-7543-4CD8-88CC-75EE5A4EC4CB}" dt="2023-06-04T03:35:09.088" v="2682" actId="26606"/>
          <ac:spMkLst>
            <pc:docMk/>
            <pc:sldMk cId="753985394" sldId="949"/>
            <ac:spMk id="76" creationId="{CA73784B-AC76-4BAD-93AF-C72D0EDFD715}"/>
          </ac:spMkLst>
        </pc:spChg>
        <pc:spChg chg="add">
          <ac:chgData name="Eduard Eugenio Duarte Sepulveda" userId="d6757e78-5d77-4033-bc1e-7634d9cd1525" providerId="ADAL" clId="{5DF622DD-7543-4CD8-88CC-75EE5A4EC4CB}" dt="2023-06-04T03:35:09.103" v="2683" actId="26606"/>
          <ac:spMkLst>
            <pc:docMk/>
            <pc:sldMk cId="753985394" sldId="949"/>
            <ac:spMk id="79" creationId="{3A8EC506-B1DA-46A1-B44D-774E68468E13}"/>
          </ac:spMkLst>
        </pc:spChg>
        <pc:spChg chg="add">
          <ac:chgData name="Eduard Eugenio Duarte Sepulveda" userId="d6757e78-5d77-4033-bc1e-7634d9cd1525" providerId="ADAL" clId="{5DF622DD-7543-4CD8-88CC-75EE5A4EC4CB}" dt="2023-06-04T03:35:09.103" v="2683" actId="26606"/>
          <ac:spMkLst>
            <pc:docMk/>
            <pc:sldMk cId="753985394" sldId="949"/>
            <ac:spMk id="80" creationId="{BFF30785-305E-45D7-984F-5AA93D3CA561}"/>
          </ac:spMkLst>
        </pc:spChg>
        <pc:spChg chg="add">
          <ac:chgData name="Eduard Eugenio Duarte Sepulveda" userId="d6757e78-5d77-4033-bc1e-7634d9cd1525" providerId="ADAL" clId="{5DF622DD-7543-4CD8-88CC-75EE5A4EC4CB}" dt="2023-06-04T03:35:09.103" v="2683" actId="26606"/>
          <ac:spMkLst>
            <pc:docMk/>
            <pc:sldMk cId="753985394" sldId="949"/>
            <ac:spMk id="82" creationId="{C411DB08-1669-426B-BBEB-FAD285EF80FE}"/>
          </ac:spMkLst>
        </pc:spChg>
        <pc:spChg chg="add">
          <ac:chgData name="Eduard Eugenio Duarte Sepulveda" userId="d6757e78-5d77-4033-bc1e-7634d9cd1525" providerId="ADAL" clId="{5DF622DD-7543-4CD8-88CC-75EE5A4EC4CB}" dt="2023-06-04T03:35:09.103" v="2683" actId="26606"/>
          <ac:spMkLst>
            <pc:docMk/>
            <pc:sldMk cId="753985394" sldId="949"/>
            <ac:spMk id="83" creationId="{029E4219-121F-4CD1-AA58-24746CD2923C}"/>
          </ac:spMkLst>
        </pc:spChg>
        <pc:picChg chg="add mod modCrop">
          <ac:chgData name="Eduard Eugenio Duarte Sepulveda" userId="d6757e78-5d77-4033-bc1e-7634d9cd1525" providerId="ADAL" clId="{5DF622DD-7543-4CD8-88CC-75EE5A4EC4CB}" dt="2023-06-04T03:35:09.103" v="2683" actId="26606"/>
          <ac:picMkLst>
            <pc:docMk/>
            <pc:sldMk cId="753985394" sldId="949"/>
            <ac:picMk id="7" creationId="{FE86F372-9136-8DC6-669C-36C794F6CB73}"/>
          </ac:picMkLst>
        </pc:picChg>
        <pc:cxnChg chg="add del">
          <ac:chgData name="Eduard Eugenio Duarte Sepulveda" userId="d6757e78-5d77-4033-bc1e-7634d9cd1525" providerId="ADAL" clId="{5DF622DD-7543-4CD8-88CC-75EE5A4EC4CB}" dt="2023-06-04T03:33:29.269" v="2662" actId="26606"/>
          <ac:cxnSpMkLst>
            <pc:docMk/>
            <pc:sldMk cId="753985394" sldId="949"/>
            <ac:cxnSpMk id="16" creationId="{15E01FA5-D766-43CA-A83D-E7CF3F04E96F}"/>
          </ac:cxnSpMkLst>
        </pc:cxnChg>
        <pc:cxnChg chg="add del">
          <ac:chgData name="Eduard Eugenio Duarte Sepulveda" userId="d6757e78-5d77-4033-bc1e-7634d9cd1525" providerId="ADAL" clId="{5DF622DD-7543-4CD8-88CC-75EE5A4EC4CB}" dt="2023-06-04T03:33:29.269" v="2662" actId="26606"/>
          <ac:cxnSpMkLst>
            <pc:docMk/>
            <pc:sldMk cId="753985394" sldId="949"/>
            <ac:cxnSpMk id="20" creationId="{811DCF04-0C7C-44FC-8246-FC8D736B1A71}"/>
          </ac:cxnSpMkLst>
        </pc:cxnChg>
        <pc:cxnChg chg="add del">
          <ac:chgData name="Eduard Eugenio Duarte Sepulveda" userId="d6757e78-5d77-4033-bc1e-7634d9cd1525" providerId="ADAL" clId="{5DF622DD-7543-4CD8-88CC-75EE5A4EC4CB}" dt="2023-06-04T03:34:10.798" v="2664" actId="26606"/>
          <ac:cxnSpMkLst>
            <pc:docMk/>
            <pc:sldMk cId="753985394" sldId="949"/>
            <ac:cxnSpMk id="22" creationId="{52F50912-06FD-4216-BAD3-21050F59564A}"/>
          </ac:cxnSpMkLst>
        </pc:cxnChg>
        <pc:cxnChg chg="add del">
          <ac:chgData name="Eduard Eugenio Duarte Sepulveda" userId="d6757e78-5d77-4033-bc1e-7634d9cd1525" providerId="ADAL" clId="{5DF622DD-7543-4CD8-88CC-75EE5A4EC4CB}" dt="2023-06-04T03:34:10.798" v="2664" actId="26606"/>
          <ac:cxnSpMkLst>
            <pc:docMk/>
            <pc:sldMk cId="753985394" sldId="949"/>
            <ac:cxnSpMk id="25" creationId="{15E01FA5-D766-43CA-A83D-E7CF3F04E96F}"/>
          </ac:cxnSpMkLst>
        </pc:cxnChg>
        <pc:cxnChg chg="add del">
          <ac:chgData name="Eduard Eugenio Duarte Sepulveda" userId="d6757e78-5d77-4033-bc1e-7634d9cd1525" providerId="ADAL" clId="{5DF622DD-7543-4CD8-88CC-75EE5A4EC4CB}" dt="2023-06-04T03:34:26.076" v="2668" actId="26606"/>
          <ac:cxnSpMkLst>
            <pc:docMk/>
            <pc:sldMk cId="753985394" sldId="949"/>
            <ac:cxnSpMk id="31" creationId="{6722E143-84C1-4F95-937C-78B92D2811CF}"/>
          </ac:cxnSpMkLst>
        </pc:cxnChg>
        <pc:cxnChg chg="add del">
          <ac:chgData name="Eduard Eugenio Duarte Sepulveda" userId="d6757e78-5d77-4033-bc1e-7634d9cd1525" providerId="ADAL" clId="{5DF622DD-7543-4CD8-88CC-75EE5A4EC4CB}" dt="2023-06-04T03:34:26.076" v="2668" actId="26606"/>
          <ac:cxnSpMkLst>
            <pc:docMk/>
            <pc:sldMk cId="753985394" sldId="949"/>
            <ac:cxnSpMk id="33" creationId="{46E49661-E258-450C-8150-A91A6B30D1CD}"/>
          </ac:cxnSpMkLst>
        </pc:cxnChg>
        <pc:cxnChg chg="add del">
          <ac:chgData name="Eduard Eugenio Duarte Sepulveda" userId="d6757e78-5d77-4033-bc1e-7634d9cd1525" providerId="ADAL" clId="{5DF622DD-7543-4CD8-88CC-75EE5A4EC4CB}" dt="2023-06-04T03:34:30.297" v="2670" actId="26606"/>
          <ac:cxnSpMkLst>
            <pc:docMk/>
            <pc:sldMk cId="753985394" sldId="949"/>
            <ac:cxnSpMk id="37" creationId="{15E01FA5-D766-43CA-A83D-E7CF3F04E96F}"/>
          </ac:cxnSpMkLst>
        </pc:cxnChg>
        <pc:cxnChg chg="add del">
          <ac:chgData name="Eduard Eugenio Duarte Sepulveda" userId="d6757e78-5d77-4033-bc1e-7634d9cd1525" providerId="ADAL" clId="{5DF622DD-7543-4CD8-88CC-75EE5A4EC4CB}" dt="2023-06-04T03:34:30.297" v="2670" actId="26606"/>
          <ac:cxnSpMkLst>
            <pc:docMk/>
            <pc:sldMk cId="753985394" sldId="949"/>
            <ac:cxnSpMk id="40" creationId="{FEF39256-F095-41C8-8707-6C1A665E8F2F}"/>
          </ac:cxnSpMkLst>
        </pc:cxnChg>
        <pc:cxnChg chg="add del">
          <ac:chgData name="Eduard Eugenio Duarte Sepulveda" userId="d6757e78-5d77-4033-bc1e-7634d9cd1525" providerId="ADAL" clId="{5DF622DD-7543-4CD8-88CC-75EE5A4EC4CB}" dt="2023-06-04T03:34:46.704" v="2672" actId="26606"/>
          <ac:cxnSpMkLst>
            <pc:docMk/>
            <pc:sldMk cId="753985394" sldId="949"/>
            <ac:cxnSpMk id="44" creationId="{6722E143-84C1-4F95-937C-78B92D2811CF}"/>
          </ac:cxnSpMkLst>
        </pc:cxnChg>
        <pc:cxnChg chg="add del">
          <ac:chgData name="Eduard Eugenio Duarte Sepulveda" userId="d6757e78-5d77-4033-bc1e-7634d9cd1525" providerId="ADAL" clId="{5DF622DD-7543-4CD8-88CC-75EE5A4EC4CB}" dt="2023-06-04T03:34:46.704" v="2672" actId="26606"/>
          <ac:cxnSpMkLst>
            <pc:docMk/>
            <pc:sldMk cId="753985394" sldId="949"/>
            <ac:cxnSpMk id="46" creationId="{96D07482-83A3-4451-943C-B46961082957}"/>
          </ac:cxnSpMkLst>
        </pc:cxnChg>
        <pc:cxnChg chg="add del">
          <ac:chgData name="Eduard Eugenio Duarte Sepulveda" userId="d6757e78-5d77-4033-bc1e-7634d9cd1525" providerId="ADAL" clId="{5DF622DD-7543-4CD8-88CC-75EE5A4EC4CB}" dt="2023-06-04T03:34:52.970" v="2674" actId="26606"/>
          <ac:cxnSpMkLst>
            <pc:docMk/>
            <pc:sldMk cId="753985394" sldId="949"/>
            <ac:cxnSpMk id="50" creationId="{15E01FA5-D766-43CA-A83D-E7CF3F04E96F}"/>
          </ac:cxnSpMkLst>
        </pc:cxnChg>
        <pc:cxnChg chg="add del">
          <ac:chgData name="Eduard Eugenio Duarte Sepulveda" userId="d6757e78-5d77-4033-bc1e-7634d9cd1525" providerId="ADAL" clId="{5DF622DD-7543-4CD8-88CC-75EE5A4EC4CB}" dt="2023-06-04T03:34:52.970" v="2674" actId="26606"/>
          <ac:cxnSpMkLst>
            <pc:docMk/>
            <pc:sldMk cId="753985394" sldId="949"/>
            <ac:cxnSpMk id="52" creationId="{811DCF04-0C7C-44FC-8246-FC8D736B1A71}"/>
          </ac:cxnSpMkLst>
        </pc:cxnChg>
        <pc:cxnChg chg="add del">
          <ac:chgData name="Eduard Eugenio Duarte Sepulveda" userId="d6757e78-5d77-4033-bc1e-7634d9cd1525" providerId="ADAL" clId="{5DF622DD-7543-4CD8-88CC-75EE5A4EC4CB}" dt="2023-06-04T03:34:55.819" v="2676" actId="26606"/>
          <ac:cxnSpMkLst>
            <pc:docMk/>
            <pc:sldMk cId="753985394" sldId="949"/>
            <ac:cxnSpMk id="56" creationId="{15E01FA5-D766-43CA-A83D-E7CF3F04E96F}"/>
          </ac:cxnSpMkLst>
        </pc:cxnChg>
        <pc:cxnChg chg="add del">
          <ac:chgData name="Eduard Eugenio Duarte Sepulveda" userId="d6757e78-5d77-4033-bc1e-7634d9cd1525" providerId="ADAL" clId="{5DF622DD-7543-4CD8-88CC-75EE5A4EC4CB}" dt="2023-06-04T03:34:55.819" v="2676" actId="26606"/>
          <ac:cxnSpMkLst>
            <pc:docMk/>
            <pc:sldMk cId="753985394" sldId="949"/>
            <ac:cxnSpMk id="59" creationId="{52F50912-06FD-4216-BAD3-21050F59564A}"/>
          </ac:cxnSpMkLst>
        </pc:cxnChg>
        <pc:cxnChg chg="add del">
          <ac:chgData name="Eduard Eugenio Duarte Sepulveda" userId="d6757e78-5d77-4033-bc1e-7634d9cd1525" providerId="ADAL" clId="{5DF622DD-7543-4CD8-88CC-75EE5A4EC4CB}" dt="2023-06-04T03:35:00.900" v="2678" actId="26606"/>
          <ac:cxnSpMkLst>
            <pc:docMk/>
            <pc:sldMk cId="753985394" sldId="949"/>
            <ac:cxnSpMk id="63" creationId="{15E01FA5-D766-43CA-A83D-E7CF3F04E96F}"/>
          </ac:cxnSpMkLst>
        </pc:cxnChg>
        <pc:cxnChg chg="add del">
          <ac:chgData name="Eduard Eugenio Duarte Sepulveda" userId="d6757e78-5d77-4033-bc1e-7634d9cd1525" providerId="ADAL" clId="{5DF622DD-7543-4CD8-88CC-75EE5A4EC4CB}" dt="2023-06-04T03:35:00.900" v="2678" actId="26606"/>
          <ac:cxnSpMkLst>
            <pc:docMk/>
            <pc:sldMk cId="753985394" sldId="949"/>
            <ac:cxnSpMk id="65" creationId="{811DCF04-0C7C-44FC-8246-FC8D736B1A71}"/>
          </ac:cxnSpMkLst>
        </pc:cxnChg>
        <pc:cxnChg chg="add del">
          <ac:chgData name="Eduard Eugenio Duarte Sepulveda" userId="d6757e78-5d77-4033-bc1e-7634d9cd1525" providerId="ADAL" clId="{5DF622DD-7543-4CD8-88CC-75EE5A4EC4CB}" dt="2023-06-04T03:35:06.467" v="2680" actId="26606"/>
          <ac:cxnSpMkLst>
            <pc:docMk/>
            <pc:sldMk cId="753985394" sldId="949"/>
            <ac:cxnSpMk id="69" creationId="{6722E143-84C1-4F95-937C-78B92D2811CF}"/>
          </ac:cxnSpMkLst>
        </pc:cxnChg>
        <pc:cxnChg chg="add del">
          <ac:chgData name="Eduard Eugenio Duarte Sepulveda" userId="d6757e78-5d77-4033-bc1e-7634d9cd1525" providerId="ADAL" clId="{5DF622DD-7543-4CD8-88CC-75EE5A4EC4CB}" dt="2023-06-04T03:35:06.467" v="2680" actId="26606"/>
          <ac:cxnSpMkLst>
            <pc:docMk/>
            <pc:sldMk cId="753985394" sldId="949"/>
            <ac:cxnSpMk id="71" creationId="{96D07482-83A3-4451-943C-B46961082957}"/>
          </ac:cxnSpMkLst>
        </pc:cxnChg>
        <pc:cxnChg chg="add del">
          <ac:chgData name="Eduard Eugenio Duarte Sepulveda" userId="d6757e78-5d77-4033-bc1e-7634d9cd1525" providerId="ADAL" clId="{5DF622DD-7543-4CD8-88CC-75EE5A4EC4CB}" dt="2023-06-04T03:35:09.088" v="2682" actId="26606"/>
          <ac:cxnSpMkLst>
            <pc:docMk/>
            <pc:sldMk cId="753985394" sldId="949"/>
            <ac:cxnSpMk id="75" creationId="{15E01FA5-D766-43CA-A83D-E7CF3F04E96F}"/>
          </ac:cxnSpMkLst>
        </pc:cxnChg>
        <pc:cxnChg chg="add del">
          <ac:chgData name="Eduard Eugenio Duarte Sepulveda" userId="d6757e78-5d77-4033-bc1e-7634d9cd1525" providerId="ADAL" clId="{5DF622DD-7543-4CD8-88CC-75EE5A4EC4CB}" dt="2023-06-04T03:35:09.088" v="2682" actId="26606"/>
          <ac:cxnSpMkLst>
            <pc:docMk/>
            <pc:sldMk cId="753985394" sldId="949"/>
            <ac:cxnSpMk id="77" creationId="{811DCF04-0C7C-44FC-8246-FC8D736B1A71}"/>
          </ac:cxnSpMkLst>
        </pc:cxnChg>
        <pc:cxnChg chg="add">
          <ac:chgData name="Eduard Eugenio Duarte Sepulveda" userId="d6757e78-5d77-4033-bc1e-7634d9cd1525" providerId="ADAL" clId="{5DF622DD-7543-4CD8-88CC-75EE5A4EC4CB}" dt="2023-06-04T03:35:09.103" v="2683" actId="26606"/>
          <ac:cxnSpMkLst>
            <pc:docMk/>
            <pc:sldMk cId="753985394" sldId="949"/>
            <ac:cxnSpMk id="81" creationId="{15E01FA5-D766-43CA-A83D-E7CF3F04E96F}"/>
          </ac:cxnSpMkLst>
        </pc:cxnChg>
        <pc:cxnChg chg="add">
          <ac:chgData name="Eduard Eugenio Duarte Sepulveda" userId="d6757e78-5d77-4033-bc1e-7634d9cd1525" providerId="ADAL" clId="{5DF622DD-7543-4CD8-88CC-75EE5A4EC4CB}" dt="2023-06-04T03:35:09.103" v="2683" actId="26606"/>
          <ac:cxnSpMkLst>
            <pc:docMk/>
            <pc:sldMk cId="753985394" sldId="949"/>
            <ac:cxnSpMk id="84" creationId="{52F50912-06FD-4216-BAD3-21050F59564A}"/>
          </ac:cxnSpMkLst>
        </pc:cxnChg>
      </pc:sldChg>
      <pc:sldChg chg="addSp delSp modSp add mod">
        <pc:chgData name="Eduard Eugenio Duarte Sepulveda" userId="d6757e78-5d77-4033-bc1e-7634d9cd1525" providerId="ADAL" clId="{5DF622DD-7543-4CD8-88CC-75EE5A4EC4CB}" dt="2023-06-04T04:04:52.634" v="4246" actId="1076"/>
        <pc:sldMkLst>
          <pc:docMk/>
          <pc:sldMk cId="744811218" sldId="950"/>
        </pc:sldMkLst>
        <pc:spChg chg="add del mod">
          <ac:chgData name="Eduard Eugenio Duarte Sepulveda" userId="d6757e78-5d77-4033-bc1e-7634d9cd1525" providerId="ADAL" clId="{5DF622DD-7543-4CD8-88CC-75EE5A4EC4CB}" dt="2023-06-04T04:04:47.179" v="4245" actId="478"/>
          <ac:spMkLst>
            <pc:docMk/>
            <pc:sldMk cId="744811218" sldId="950"/>
            <ac:spMk id="3" creationId="{1FE8AE95-B48C-2556-C81D-61F10E9FC6A9}"/>
          </ac:spMkLst>
        </pc:spChg>
        <pc:spChg chg="mod">
          <ac:chgData name="Eduard Eugenio Duarte Sepulveda" userId="d6757e78-5d77-4033-bc1e-7634d9cd1525" providerId="ADAL" clId="{5DF622DD-7543-4CD8-88CC-75EE5A4EC4CB}" dt="2023-06-04T04:04:52.634" v="4246" actId="1076"/>
          <ac:spMkLst>
            <pc:docMk/>
            <pc:sldMk cId="744811218" sldId="950"/>
            <ac:spMk id="9"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54"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55"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58"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59"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60"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61"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62"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63" creationId="{00000000-0000-0000-0000-000000000000}"/>
          </ac:spMkLst>
        </pc:spChg>
        <pc:spChg chg="mod">
          <ac:chgData name="Eduard Eugenio Duarte Sepulveda" userId="d6757e78-5d77-4033-bc1e-7634d9cd1525" providerId="ADAL" clId="{5DF622DD-7543-4CD8-88CC-75EE5A4EC4CB}" dt="2023-06-04T03:59:18.982" v="3932" actId="20577"/>
          <ac:spMkLst>
            <pc:docMk/>
            <pc:sldMk cId="744811218" sldId="950"/>
            <ac:spMk id="67" creationId="{00000000-0000-0000-0000-000000000000}"/>
          </ac:spMkLst>
        </pc:spChg>
        <pc:spChg chg="mod">
          <ac:chgData name="Eduard Eugenio Duarte Sepulveda" userId="d6757e78-5d77-4033-bc1e-7634d9cd1525" providerId="ADAL" clId="{5DF622DD-7543-4CD8-88CC-75EE5A4EC4CB}" dt="2023-06-04T04:00:24.174" v="4002" actId="313"/>
          <ac:spMkLst>
            <pc:docMk/>
            <pc:sldMk cId="744811218" sldId="950"/>
            <ac:spMk id="113"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39"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40" creationId="{00000000-0000-0000-0000-000000000000}"/>
          </ac:spMkLst>
        </pc:spChg>
        <pc:spChg chg="mod">
          <ac:chgData name="Eduard Eugenio Duarte Sepulveda" userId="d6757e78-5d77-4033-bc1e-7634d9cd1525" providerId="ADAL" clId="{5DF622DD-7543-4CD8-88CC-75EE5A4EC4CB}" dt="2023-06-04T04:00:51.607" v="4021" actId="20577"/>
          <ac:spMkLst>
            <pc:docMk/>
            <pc:sldMk cId="744811218" sldId="950"/>
            <ac:spMk id="142" creationId="{00000000-0000-0000-0000-000000000000}"/>
          </ac:spMkLst>
        </pc:spChg>
        <pc:spChg chg="mod">
          <ac:chgData name="Eduard Eugenio Duarte Sepulveda" userId="d6757e78-5d77-4033-bc1e-7634d9cd1525" providerId="ADAL" clId="{5DF622DD-7543-4CD8-88CC-75EE5A4EC4CB}" dt="2023-06-04T04:01:33.391" v="4151" actId="20577"/>
          <ac:spMkLst>
            <pc:docMk/>
            <pc:sldMk cId="744811218" sldId="950"/>
            <ac:spMk id="143"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45"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46" creationId="{00000000-0000-0000-0000-000000000000}"/>
          </ac:spMkLst>
        </pc:spChg>
        <pc:spChg chg="mod">
          <ac:chgData name="Eduard Eugenio Duarte Sepulveda" userId="d6757e78-5d77-4033-bc1e-7634d9cd1525" providerId="ADAL" clId="{5DF622DD-7543-4CD8-88CC-75EE5A4EC4CB}" dt="2023-06-04T04:01:46.335" v="4167" actId="20577"/>
          <ac:spMkLst>
            <pc:docMk/>
            <pc:sldMk cId="744811218" sldId="950"/>
            <ac:spMk id="151" creationId="{00000000-0000-0000-0000-000000000000}"/>
          </ac:spMkLst>
        </pc:spChg>
        <pc:spChg chg="mod">
          <ac:chgData name="Eduard Eugenio Duarte Sepulveda" userId="d6757e78-5d77-4033-bc1e-7634d9cd1525" providerId="ADAL" clId="{5DF622DD-7543-4CD8-88CC-75EE5A4EC4CB}" dt="2023-06-04T04:02:47.186" v="4230" actId="20577"/>
          <ac:spMkLst>
            <pc:docMk/>
            <pc:sldMk cId="744811218" sldId="950"/>
            <ac:spMk id="152"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54" creationId="{00000000-0000-0000-0000-000000000000}"/>
          </ac:spMkLst>
        </pc:spChg>
        <pc:spChg chg="mod">
          <ac:chgData name="Eduard Eugenio Duarte Sepulveda" userId="d6757e78-5d77-4033-bc1e-7634d9cd1525" providerId="ADAL" clId="{5DF622DD-7543-4CD8-88CC-75EE5A4EC4CB}" dt="2023-06-04T04:04:52.634" v="4246" actId="1076"/>
          <ac:spMkLst>
            <pc:docMk/>
            <pc:sldMk cId="744811218" sldId="950"/>
            <ac:spMk id="155" creationId="{00000000-0000-0000-0000-000000000000}"/>
          </ac:spMkLst>
        </pc:spChg>
        <pc:grpChg chg="del">
          <ac:chgData name="Eduard Eugenio Duarte Sepulveda" userId="d6757e78-5d77-4033-bc1e-7634d9cd1525" providerId="ADAL" clId="{5DF622DD-7543-4CD8-88CC-75EE5A4EC4CB}" dt="2023-06-04T03:58:52.941" v="3921" actId="478"/>
          <ac:grpSpMkLst>
            <pc:docMk/>
            <pc:sldMk cId="744811218" sldId="950"/>
            <ac:grpSpMk id="4" creationId="{00000000-0000-0000-0000-000000000000}"/>
          </ac:grpSpMkLst>
        </pc:grpChg>
        <pc:grpChg chg="del">
          <ac:chgData name="Eduard Eugenio Duarte Sepulveda" userId="d6757e78-5d77-4033-bc1e-7634d9cd1525" providerId="ADAL" clId="{5DF622DD-7543-4CD8-88CC-75EE5A4EC4CB}" dt="2023-06-04T04:04:42.673" v="4244" actId="478"/>
          <ac:grpSpMkLst>
            <pc:docMk/>
            <pc:sldMk cId="744811218" sldId="950"/>
            <ac:grpSpMk id="5" creationId="{00000000-0000-0000-0000-000000000000}"/>
          </ac:grpSpMkLst>
        </pc:grpChg>
        <pc:grpChg chg="mod">
          <ac:chgData name="Eduard Eugenio Duarte Sepulveda" userId="d6757e78-5d77-4033-bc1e-7634d9cd1525" providerId="ADAL" clId="{5DF622DD-7543-4CD8-88CC-75EE5A4EC4CB}" dt="2023-06-04T04:04:52.634" v="4246" actId="1076"/>
          <ac:grpSpMkLst>
            <pc:docMk/>
            <pc:sldMk cId="744811218" sldId="950"/>
            <ac:grpSpMk id="6" creationId="{00000000-0000-0000-0000-000000000000}"/>
          </ac:grpSpMkLst>
        </pc:grpChg>
        <pc:grpChg chg="mod">
          <ac:chgData name="Eduard Eugenio Duarte Sepulveda" userId="d6757e78-5d77-4033-bc1e-7634d9cd1525" providerId="ADAL" clId="{5DF622DD-7543-4CD8-88CC-75EE5A4EC4CB}" dt="2023-06-04T04:04:52.634" v="4246" actId="1076"/>
          <ac:grpSpMkLst>
            <pc:docMk/>
            <pc:sldMk cId="744811218" sldId="950"/>
            <ac:grpSpMk id="7" creationId="{00000000-0000-0000-0000-000000000000}"/>
          </ac:grpSpMkLst>
        </pc:grpChg>
        <pc:grpChg chg="del">
          <ac:chgData name="Eduard Eugenio Duarte Sepulveda" userId="d6757e78-5d77-4033-bc1e-7634d9cd1525" providerId="ADAL" clId="{5DF622DD-7543-4CD8-88CC-75EE5A4EC4CB}" dt="2023-06-04T04:04:42.673" v="4244" actId="478"/>
          <ac:grpSpMkLst>
            <pc:docMk/>
            <pc:sldMk cId="744811218" sldId="950"/>
            <ac:grpSpMk id="90" creationId="{00000000-0000-0000-0000-000000000000}"/>
          </ac:grpSpMkLst>
        </pc:grpChg>
        <pc:grpChg chg="mod">
          <ac:chgData name="Eduard Eugenio Duarte Sepulveda" userId="d6757e78-5d77-4033-bc1e-7634d9cd1525" providerId="ADAL" clId="{5DF622DD-7543-4CD8-88CC-75EE5A4EC4CB}" dt="2023-06-04T04:04:52.634" v="4246" actId="1076"/>
          <ac:grpSpMkLst>
            <pc:docMk/>
            <pc:sldMk cId="744811218" sldId="950"/>
            <ac:grpSpMk id="138" creationId="{00000000-0000-0000-0000-000000000000}"/>
          </ac:grpSpMkLst>
        </pc:grpChg>
        <pc:grpChg chg="del">
          <ac:chgData name="Eduard Eugenio Duarte Sepulveda" userId="d6757e78-5d77-4033-bc1e-7634d9cd1525" providerId="ADAL" clId="{5DF622DD-7543-4CD8-88CC-75EE5A4EC4CB}" dt="2023-06-04T04:04:42.673" v="4244" actId="478"/>
          <ac:grpSpMkLst>
            <pc:docMk/>
            <pc:sldMk cId="744811218" sldId="950"/>
            <ac:grpSpMk id="141" creationId="{00000000-0000-0000-0000-000000000000}"/>
          </ac:grpSpMkLst>
        </pc:grpChg>
        <pc:grpChg chg="mod">
          <ac:chgData name="Eduard Eugenio Duarte Sepulveda" userId="d6757e78-5d77-4033-bc1e-7634d9cd1525" providerId="ADAL" clId="{5DF622DD-7543-4CD8-88CC-75EE5A4EC4CB}" dt="2023-06-04T04:04:52.634" v="4246" actId="1076"/>
          <ac:grpSpMkLst>
            <pc:docMk/>
            <pc:sldMk cId="744811218" sldId="950"/>
            <ac:grpSpMk id="144" creationId="{00000000-0000-0000-0000-000000000000}"/>
          </ac:grpSpMkLst>
        </pc:grpChg>
        <pc:grpChg chg="del">
          <ac:chgData name="Eduard Eugenio Duarte Sepulveda" userId="d6757e78-5d77-4033-bc1e-7634d9cd1525" providerId="ADAL" clId="{5DF622DD-7543-4CD8-88CC-75EE5A4EC4CB}" dt="2023-06-04T03:59:01.568" v="3922" actId="478"/>
          <ac:grpSpMkLst>
            <pc:docMk/>
            <pc:sldMk cId="744811218" sldId="950"/>
            <ac:grpSpMk id="147" creationId="{00000000-0000-0000-0000-000000000000}"/>
          </ac:grpSpMkLst>
        </pc:grpChg>
        <pc:grpChg chg="del">
          <ac:chgData name="Eduard Eugenio Duarte Sepulveda" userId="d6757e78-5d77-4033-bc1e-7634d9cd1525" providerId="ADAL" clId="{5DF622DD-7543-4CD8-88CC-75EE5A4EC4CB}" dt="2023-06-04T04:04:42.673" v="4244" actId="478"/>
          <ac:grpSpMkLst>
            <pc:docMk/>
            <pc:sldMk cId="744811218" sldId="950"/>
            <ac:grpSpMk id="150" creationId="{00000000-0000-0000-0000-000000000000}"/>
          </ac:grpSpMkLst>
        </pc:grpChg>
        <pc:grpChg chg="mod">
          <ac:chgData name="Eduard Eugenio Duarte Sepulveda" userId="d6757e78-5d77-4033-bc1e-7634d9cd1525" providerId="ADAL" clId="{5DF622DD-7543-4CD8-88CC-75EE5A4EC4CB}" dt="2023-06-04T04:04:52.634" v="4246" actId="1076"/>
          <ac:grpSpMkLst>
            <pc:docMk/>
            <pc:sldMk cId="744811218" sldId="950"/>
            <ac:grpSpMk id="153" creationId="{00000000-0000-0000-0000-000000000000}"/>
          </ac:grpSpMkLst>
        </pc:grpChg>
        <pc:picChg chg="add del mod">
          <ac:chgData name="Eduard Eugenio Duarte Sepulveda" userId="d6757e78-5d77-4033-bc1e-7634d9cd1525" providerId="ADAL" clId="{5DF622DD-7543-4CD8-88CC-75EE5A4EC4CB}" dt="2023-06-04T04:04:42.673" v="4244" actId="478"/>
          <ac:picMkLst>
            <pc:docMk/>
            <pc:sldMk cId="744811218" sldId="950"/>
            <ac:picMk id="10" creationId="{D30094C3-4CFA-9E75-431A-4EA4E57B6AD9}"/>
          </ac:picMkLst>
        </pc:picChg>
      </pc:sldChg>
      <pc:sldChg chg="add">
        <pc:chgData name="Eduard Eugenio Duarte Sepulveda" userId="d6757e78-5d77-4033-bc1e-7634d9cd1525" providerId="ADAL" clId="{5DF622DD-7543-4CD8-88CC-75EE5A4EC4CB}" dt="2023-06-04T04:04:36.491" v="4243" actId="2890"/>
        <pc:sldMkLst>
          <pc:docMk/>
          <pc:sldMk cId="319641009" sldId="951"/>
        </pc:sldMkLst>
      </pc:sldChg>
      <pc:sldChg chg="addSp delSp add del mod">
        <pc:chgData name="Eduard Eugenio Duarte Sepulveda" userId="d6757e78-5d77-4033-bc1e-7634d9cd1525" providerId="ADAL" clId="{5DF622DD-7543-4CD8-88CC-75EE5A4EC4CB}" dt="2023-06-04T04:04:27.677" v="4240" actId="2890"/>
        <pc:sldMkLst>
          <pc:docMk/>
          <pc:sldMk cId="447368092" sldId="951"/>
        </pc:sldMkLst>
        <pc:spChg chg="add del">
          <ac:chgData name="Eduard Eugenio Duarte Sepulveda" userId="d6757e78-5d77-4033-bc1e-7634d9cd1525" providerId="ADAL" clId="{5DF622DD-7543-4CD8-88CC-75EE5A4EC4CB}" dt="2023-06-04T04:04:26.758" v="4237" actId="478"/>
          <ac:spMkLst>
            <pc:docMk/>
            <pc:sldMk cId="447368092" sldId="951"/>
            <ac:spMk id="9" creationId="{00000000-0000-0000-0000-000000000000}"/>
          </ac:spMkLst>
        </pc:spChg>
        <pc:spChg chg="add del">
          <ac:chgData name="Eduard Eugenio Duarte Sepulveda" userId="d6757e78-5d77-4033-bc1e-7634d9cd1525" providerId="ADAL" clId="{5DF622DD-7543-4CD8-88CC-75EE5A4EC4CB}" dt="2023-06-04T04:04:27.329" v="4239" actId="478"/>
          <ac:spMkLst>
            <pc:docMk/>
            <pc:sldMk cId="447368092" sldId="951"/>
            <ac:spMk id="59" creationId="{00000000-0000-0000-0000-000000000000}"/>
          </ac:spMkLst>
        </pc:spChg>
        <pc:spChg chg="add del">
          <ac:chgData name="Eduard Eugenio Duarte Sepulveda" userId="d6757e78-5d77-4033-bc1e-7634d9cd1525" providerId="ADAL" clId="{5DF622DD-7543-4CD8-88CC-75EE5A4EC4CB}" dt="2023-06-04T04:04:27.329" v="4239" actId="478"/>
          <ac:spMkLst>
            <pc:docMk/>
            <pc:sldMk cId="447368092" sldId="951"/>
            <ac:spMk id="60" creationId="{00000000-0000-0000-0000-000000000000}"/>
          </ac:spMkLst>
        </pc:spChg>
        <pc:grpChg chg="add del">
          <ac:chgData name="Eduard Eugenio Duarte Sepulveda" userId="d6757e78-5d77-4033-bc1e-7634d9cd1525" providerId="ADAL" clId="{5DF622DD-7543-4CD8-88CC-75EE5A4EC4CB}" dt="2023-06-04T04:04:27.124" v="4238" actId="478"/>
          <ac:grpSpMkLst>
            <pc:docMk/>
            <pc:sldMk cId="447368092" sldId="951"/>
            <ac:grpSpMk id="6" creationId="{00000000-0000-0000-0000-000000000000}"/>
          </ac:grpSpMkLst>
        </pc:grpChg>
        <pc:grpChg chg="add del">
          <ac:chgData name="Eduard Eugenio Duarte Sepulveda" userId="d6757e78-5d77-4033-bc1e-7634d9cd1525" providerId="ADAL" clId="{5DF622DD-7543-4CD8-88CC-75EE5A4EC4CB}" dt="2023-06-04T04:04:27.329" v="4239" actId="478"/>
          <ac:grpSpMkLst>
            <pc:docMk/>
            <pc:sldMk cId="447368092" sldId="951"/>
            <ac:grpSpMk id="7" creationId="{00000000-0000-0000-0000-000000000000}"/>
          </ac:grpSpMkLst>
        </pc:grpChg>
        <pc:grpChg chg="add del">
          <ac:chgData name="Eduard Eugenio Duarte Sepulveda" userId="d6757e78-5d77-4033-bc1e-7634d9cd1525" providerId="ADAL" clId="{5DF622DD-7543-4CD8-88CC-75EE5A4EC4CB}" dt="2023-06-04T04:04:27.124" v="4238" actId="478"/>
          <ac:grpSpMkLst>
            <pc:docMk/>
            <pc:sldMk cId="447368092" sldId="951"/>
            <ac:grpSpMk id="138" creationId="{00000000-0000-0000-0000-000000000000}"/>
          </ac:grpSpMkLst>
        </pc:grpChg>
        <pc:grpChg chg="add del">
          <ac:chgData name="Eduard Eugenio Duarte Sepulveda" userId="d6757e78-5d77-4033-bc1e-7634d9cd1525" providerId="ADAL" clId="{5DF622DD-7543-4CD8-88CC-75EE5A4EC4CB}" dt="2023-06-04T04:04:27.329" v="4239" actId="478"/>
          <ac:grpSpMkLst>
            <pc:docMk/>
            <pc:sldMk cId="447368092" sldId="951"/>
            <ac:grpSpMk id="144" creationId="{00000000-0000-0000-0000-000000000000}"/>
          </ac:grpSpMkLst>
        </pc:grpChg>
        <pc:grpChg chg="add del">
          <ac:chgData name="Eduard Eugenio Duarte Sepulveda" userId="d6757e78-5d77-4033-bc1e-7634d9cd1525" providerId="ADAL" clId="{5DF622DD-7543-4CD8-88CC-75EE5A4EC4CB}" dt="2023-06-04T04:04:26.758" v="4237" actId="478"/>
          <ac:grpSpMkLst>
            <pc:docMk/>
            <pc:sldMk cId="447368092" sldId="951"/>
            <ac:grpSpMk id="153" creationId="{00000000-0000-0000-0000-000000000000}"/>
          </ac:grpSpMkLst>
        </pc:grpChg>
      </pc:sldChg>
      <pc:sldChg chg="addSp delSp modSp add mod">
        <pc:chgData name="Eduard Eugenio Duarte Sepulveda" userId="d6757e78-5d77-4033-bc1e-7634d9cd1525" providerId="ADAL" clId="{5DF622DD-7543-4CD8-88CC-75EE5A4EC4CB}" dt="2023-06-04T04:56:37.504" v="5276" actId="1076"/>
        <pc:sldMkLst>
          <pc:docMk/>
          <pc:sldMk cId="921819595" sldId="952"/>
        </pc:sldMkLst>
        <pc:spChg chg="del">
          <ac:chgData name="Eduard Eugenio Duarte Sepulveda" userId="d6757e78-5d77-4033-bc1e-7634d9cd1525" providerId="ADAL" clId="{5DF622DD-7543-4CD8-88CC-75EE5A4EC4CB}" dt="2023-06-04T04:53:34.538" v="5168" actId="12084"/>
          <ac:spMkLst>
            <pc:docMk/>
            <pc:sldMk cId="921819595" sldId="952"/>
            <ac:spMk id="3" creationId="{6E485174-D231-DDF4-E420-489CBA97B7D1}"/>
          </ac:spMkLst>
        </pc:spChg>
        <pc:spChg chg="del mod">
          <ac:chgData name="Eduard Eugenio Duarte Sepulveda" userId="d6757e78-5d77-4033-bc1e-7634d9cd1525" providerId="ADAL" clId="{5DF622DD-7543-4CD8-88CC-75EE5A4EC4CB}" dt="2023-06-04T04:55:20.293" v="5267" actId="478"/>
          <ac:spMkLst>
            <pc:docMk/>
            <pc:sldMk cId="921819595" sldId="952"/>
            <ac:spMk id="4" creationId="{23BA2C35-8F5D-A665-52F7-EB2F7C25E268}"/>
          </ac:spMkLst>
        </pc:spChg>
        <pc:spChg chg="del">
          <ac:chgData name="Eduard Eugenio Duarte Sepulveda" userId="d6757e78-5d77-4033-bc1e-7634d9cd1525" providerId="ADAL" clId="{5DF622DD-7543-4CD8-88CC-75EE5A4EC4CB}" dt="2023-06-04T04:50:41.751" v="5068" actId="12084"/>
          <ac:spMkLst>
            <pc:docMk/>
            <pc:sldMk cId="921819595" sldId="952"/>
            <ac:spMk id="5" creationId="{B4DA0BC2-2ED4-2401-1814-E5BF337E951E}"/>
          </ac:spMkLst>
        </pc:spChg>
        <pc:spChg chg="del mod">
          <ac:chgData name="Eduard Eugenio Duarte Sepulveda" userId="d6757e78-5d77-4033-bc1e-7634d9cd1525" providerId="ADAL" clId="{5DF622DD-7543-4CD8-88CC-75EE5A4EC4CB}" dt="2023-06-04T04:52:54.207" v="5167" actId="478"/>
          <ac:spMkLst>
            <pc:docMk/>
            <pc:sldMk cId="921819595" sldId="952"/>
            <ac:spMk id="6" creationId="{D7BB98E8-447A-5855-8038-1D5EEACFDC30}"/>
          </ac:spMkLst>
        </pc:spChg>
        <pc:spChg chg="del mod">
          <ac:chgData name="Eduard Eugenio Duarte Sepulveda" userId="d6757e78-5d77-4033-bc1e-7634d9cd1525" providerId="ADAL" clId="{5DF622DD-7543-4CD8-88CC-75EE5A4EC4CB}" dt="2023-06-04T04:55:16.803" v="5266" actId="478"/>
          <ac:spMkLst>
            <pc:docMk/>
            <pc:sldMk cId="921819595" sldId="952"/>
            <ac:spMk id="7" creationId="{A5ACC371-44F2-27BD-11D2-970B78B7C7C5}"/>
          </ac:spMkLst>
        </pc:spChg>
        <pc:spChg chg="del mod">
          <ac:chgData name="Eduard Eugenio Duarte Sepulveda" userId="d6757e78-5d77-4033-bc1e-7634d9cd1525" providerId="ADAL" clId="{5DF622DD-7543-4CD8-88CC-75EE5A4EC4CB}" dt="2023-06-04T04:55:24.989" v="5268" actId="478"/>
          <ac:spMkLst>
            <pc:docMk/>
            <pc:sldMk cId="921819595" sldId="952"/>
            <ac:spMk id="8" creationId="{0A6B45B3-E022-0424-EE93-BD4B1D076A4E}"/>
          </ac:spMkLst>
        </pc:spChg>
        <pc:spChg chg="add mod">
          <ac:chgData name="Eduard Eugenio Duarte Sepulveda" userId="d6757e78-5d77-4033-bc1e-7634d9cd1525" providerId="ADAL" clId="{5DF622DD-7543-4CD8-88CC-75EE5A4EC4CB}" dt="2023-06-04T04:56:37.504" v="5276" actId="1076"/>
          <ac:spMkLst>
            <pc:docMk/>
            <pc:sldMk cId="921819595" sldId="952"/>
            <ac:spMk id="12" creationId="{BB31D6B1-017E-DE90-B336-F8684FFC6A77}"/>
          </ac:spMkLst>
        </pc:spChg>
        <pc:graphicFrameChg chg="add mod">
          <ac:chgData name="Eduard Eugenio Duarte Sepulveda" userId="d6757e78-5d77-4033-bc1e-7634d9cd1525" providerId="ADAL" clId="{5DF622DD-7543-4CD8-88CC-75EE5A4EC4CB}" dt="2023-06-04T04:55:46.395" v="5272" actId="1076"/>
          <ac:graphicFrameMkLst>
            <pc:docMk/>
            <pc:sldMk cId="921819595" sldId="952"/>
            <ac:graphicFrameMk id="10" creationId="{4B197A4A-617D-2089-B32E-DC4ED442C2A4}"/>
          </ac:graphicFrameMkLst>
        </pc:graphicFrameChg>
        <pc:graphicFrameChg chg="add mod">
          <ac:chgData name="Eduard Eugenio Duarte Sepulveda" userId="d6757e78-5d77-4033-bc1e-7634d9cd1525" providerId="ADAL" clId="{5DF622DD-7543-4CD8-88CC-75EE5A4EC4CB}" dt="2023-06-04T04:55:37.056" v="5271"/>
          <ac:graphicFrameMkLst>
            <pc:docMk/>
            <pc:sldMk cId="921819595" sldId="952"/>
            <ac:graphicFrameMk id="11" creationId="{C5979CF0-959F-22DC-5392-4636E611706D}"/>
          </ac:graphicFrameMkLst>
        </pc:graphicFrameChg>
      </pc:sldChg>
      <pc:sldChg chg="addSp delSp modSp add mod">
        <pc:chgData name="Eduard Eugenio Duarte Sepulveda" userId="d6757e78-5d77-4033-bc1e-7634d9cd1525" providerId="ADAL" clId="{5DF622DD-7543-4CD8-88CC-75EE5A4EC4CB}" dt="2023-06-04T05:03:13.697" v="5417" actId="1076"/>
        <pc:sldMkLst>
          <pc:docMk/>
          <pc:sldMk cId="2004194361" sldId="953"/>
        </pc:sldMkLst>
        <pc:spChg chg="mod">
          <ac:chgData name="Eduard Eugenio Duarte Sepulveda" userId="d6757e78-5d77-4033-bc1e-7634d9cd1525" providerId="ADAL" clId="{5DF622DD-7543-4CD8-88CC-75EE5A4EC4CB}" dt="2023-06-04T04:57:23.908" v="5293" actId="20577"/>
          <ac:spMkLst>
            <pc:docMk/>
            <pc:sldMk cId="2004194361" sldId="953"/>
            <ac:spMk id="2" creationId="{00000000-0000-0000-0000-000000000000}"/>
          </ac:spMkLst>
        </pc:spChg>
        <pc:spChg chg="del mod">
          <ac:chgData name="Eduard Eugenio Duarte Sepulveda" userId="d6757e78-5d77-4033-bc1e-7634d9cd1525" providerId="ADAL" clId="{5DF622DD-7543-4CD8-88CC-75EE5A4EC4CB}" dt="2023-06-04T04:59:26.507" v="5336" actId="478"/>
          <ac:spMkLst>
            <pc:docMk/>
            <pc:sldMk cId="2004194361" sldId="953"/>
            <ac:spMk id="3" creationId="{6E485174-D231-DDF4-E420-489CBA97B7D1}"/>
          </ac:spMkLst>
        </pc:spChg>
        <pc:spChg chg="del">
          <ac:chgData name="Eduard Eugenio Duarte Sepulveda" userId="d6757e78-5d77-4033-bc1e-7634d9cd1525" providerId="ADAL" clId="{5DF622DD-7543-4CD8-88CC-75EE5A4EC4CB}" dt="2023-06-04T05:01:17.854" v="5401" actId="478"/>
          <ac:spMkLst>
            <pc:docMk/>
            <pc:sldMk cId="2004194361" sldId="953"/>
            <ac:spMk id="4" creationId="{23BA2C35-8F5D-A665-52F7-EB2F7C25E268}"/>
          </ac:spMkLst>
        </pc:spChg>
        <pc:spChg chg="del">
          <ac:chgData name="Eduard Eugenio Duarte Sepulveda" userId="d6757e78-5d77-4033-bc1e-7634d9cd1525" providerId="ADAL" clId="{5DF622DD-7543-4CD8-88CC-75EE5A4EC4CB}" dt="2023-06-04T05:01:17.854" v="5401" actId="478"/>
          <ac:spMkLst>
            <pc:docMk/>
            <pc:sldMk cId="2004194361" sldId="953"/>
            <ac:spMk id="5" creationId="{B4DA0BC2-2ED4-2401-1814-E5BF337E951E}"/>
          </ac:spMkLst>
        </pc:spChg>
        <pc:spChg chg="del">
          <ac:chgData name="Eduard Eugenio Duarte Sepulveda" userId="d6757e78-5d77-4033-bc1e-7634d9cd1525" providerId="ADAL" clId="{5DF622DD-7543-4CD8-88CC-75EE5A4EC4CB}" dt="2023-06-04T04:59:30.437" v="5337" actId="478"/>
          <ac:spMkLst>
            <pc:docMk/>
            <pc:sldMk cId="2004194361" sldId="953"/>
            <ac:spMk id="6" creationId="{D7BB98E8-447A-5855-8038-1D5EEACFDC30}"/>
          </ac:spMkLst>
        </pc:spChg>
        <pc:spChg chg="del">
          <ac:chgData name="Eduard Eugenio Duarte Sepulveda" userId="d6757e78-5d77-4033-bc1e-7634d9cd1525" providerId="ADAL" clId="{5DF622DD-7543-4CD8-88CC-75EE5A4EC4CB}" dt="2023-06-04T05:01:17.854" v="5401" actId="478"/>
          <ac:spMkLst>
            <pc:docMk/>
            <pc:sldMk cId="2004194361" sldId="953"/>
            <ac:spMk id="7" creationId="{A5ACC371-44F2-27BD-11D2-970B78B7C7C5}"/>
          </ac:spMkLst>
        </pc:spChg>
        <pc:spChg chg="del mod">
          <ac:chgData name="Eduard Eugenio Duarte Sepulveda" userId="d6757e78-5d77-4033-bc1e-7634d9cd1525" providerId="ADAL" clId="{5DF622DD-7543-4CD8-88CC-75EE5A4EC4CB}" dt="2023-06-04T04:59:52.102" v="5339" actId="12084"/>
          <ac:spMkLst>
            <pc:docMk/>
            <pc:sldMk cId="2004194361" sldId="953"/>
            <ac:spMk id="8" creationId="{0A6B45B3-E022-0424-EE93-BD4B1D076A4E}"/>
          </ac:spMkLst>
        </pc:spChg>
        <pc:spChg chg="add mod">
          <ac:chgData name="Eduard Eugenio Duarte Sepulveda" userId="d6757e78-5d77-4033-bc1e-7634d9cd1525" providerId="ADAL" clId="{5DF622DD-7543-4CD8-88CC-75EE5A4EC4CB}" dt="2023-06-04T04:57:45.669" v="5296" actId="1076"/>
          <ac:spMkLst>
            <pc:docMk/>
            <pc:sldMk cId="2004194361" sldId="953"/>
            <ac:spMk id="10" creationId="{6034F087-B0FD-C5D4-140F-64EEA3AC2FEC}"/>
          </ac:spMkLst>
        </pc:spChg>
        <pc:spChg chg="mod">
          <ac:chgData name="Eduard Eugenio Duarte Sepulveda" userId="d6757e78-5d77-4033-bc1e-7634d9cd1525" providerId="ADAL" clId="{5DF622DD-7543-4CD8-88CC-75EE5A4EC4CB}" dt="2023-06-04T04:58:40.643" v="5330"/>
          <ac:spMkLst>
            <pc:docMk/>
            <pc:sldMk cId="2004194361" sldId="953"/>
            <ac:spMk id="12" creationId="{E8DB0B8F-FE08-019C-6A66-0A4DFF6B9968}"/>
          </ac:spMkLst>
        </pc:spChg>
        <pc:spChg chg="mod">
          <ac:chgData name="Eduard Eugenio Duarte Sepulveda" userId="d6757e78-5d77-4033-bc1e-7634d9cd1525" providerId="ADAL" clId="{5DF622DD-7543-4CD8-88CC-75EE5A4EC4CB}" dt="2023-06-04T04:58:40.643" v="5330"/>
          <ac:spMkLst>
            <pc:docMk/>
            <pc:sldMk cId="2004194361" sldId="953"/>
            <ac:spMk id="13" creationId="{C044DC85-92B7-7D90-90E5-D830D86F15C6}"/>
          </ac:spMkLst>
        </pc:spChg>
        <pc:spChg chg="mod">
          <ac:chgData name="Eduard Eugenio Duarte Sepulveda" userId="d6757e78-5d77-4033-bc1e-7634d9cd1525" providerId="ADAL" clId="{5DF622DD-7543-4CD8-88CC-75EE5A4EC4CB}" dt="2023-06-04T04:58:40.643" v="5330"/>
          <ac:spMkLst>
            <pc:docMk/>
            <pc:sldMk cId="2004194361" sldId="953"/>
            <ac:spMk id="14" creationId="{FB14B17D-3ED3-1D72-4C13-A448CBAD1F9F}"/>
          </ac:spMkLst>
        </pc:spChg>
        <pc:spChg chg="mod">
          <ac:chgData name="Eduard Eugenio Duarte Sepulveda" userId="d6757e78-5d77-4033-bc1e-7634d9cd1525" providerId="ADAL" clId="{5DF622DD-7543-4CD8-88CC-75EE5A4EC4CB}" dt="2023-06-04T04:58:40.643" v="5330"/>
          <ac:spMkLst>
            <pc:docMk/>
            <pc:sldMk cId="2004194361" sldId="953"/>
            <ac:spMk id="15" creationId="{8A83FE4C-83E8-6DF1-93F5-5A15B66DA700}"/>
          </ac:spMkLst>
        </pc:spChg>
        <pc:spChg chg="mod">
          <ac:chgData name="Eduard Eugenio Duarte Sepulveda" userId="d6757e78-5d77-4033-bc1e-7634d9cd1525" providerId="ADAL" clId="{5DF622DD-7543-4CD8-88CC-75EE5A4EC4CB}" dt="2023-06-04T04:58:40.643" v="5330"/>
          <ac:spMkLst>
            <pc:docMk/>
            <pc:sldMk cId="2004194361" sldId="953"/>
            <ac:spMk id="16" creationId="{BB935475-E7C5-B983-BE1E-563DAF481A73}"/>
          </ac:spMkLst>
        </pc:spChg>
        <pc:spChg chg="mod">
          <ac:chgData name="Eduard Eugenio Duarte Sepulveda" userId="d6757e78-5d77-4033-bc1e-7634d9cd1525" providerId="ADAL" clId="{5DF622DD-7543-4CD8-88CC-75EE5A4EC4CB}" dt="2023-06-04T04:58:40.643" v="5330"/>
          <ac:spMkLst>
            <pc:docMk/>
            <pc:sldMk cId="2004194361" sldId="953"/>
            <ac:spMk id="17" creationId="{B0AF920C-86BA-CAFA-37B2-E5C66FDB942B}"/>
          </ac:spMkLst>
        </pc:spChg>
        <pc:spChg chg="mod">
          <ac:chgData name="Eduard Eugenio Duarte Sepulveda" userId="d6757e78-5d77-4033-bc1e-7634d9cd1525" providerId="ADAL" clId="{5DF622DD-7543-4CD8-88CC-75EE5A4EC4CB}" dt="2023-06-04T04:58:40.643" v="5330"/>
          <ac:spMkLst>
            <pc:docMk/>
            <pc:sldMk cId="2004194361" sldId="953"/>
            <ac:spMk id="18" creationId="{88946654-52F8-6365-FB7F-8B7A6CD2D072}"/>
          </ac:spMkLst>
        </pc:spChg>
        <pc:spChg chg="mod">
          <ac:chgData name="Eduard Eugenio Duarte Sepulveda" userId="d6757e78-5d77-4033-bc1e-7634d9cd1525" providerId="ADAL" clId="{5DF622DD-7543-4CD8-88CC-75EE5A4EC4CB}" dt="2023-06-04T04:58:01.464" v="5329" actId="20577"/>
          <ac:spMkLst>
            <pc:docMk/>
            <pc:sldMk cId="2004194361" sldId="953"/>
            <ac:spMk id="19" creationId="{00000000-0000-0000-0000-000000000000}"/>
          </ac:spMkLst>
        </pc:spChg>
        <pc:spChg chg="mod">
          <ac:chgData name="Eduard Eugenio Duarte Sepulveda" userId="d6757e78-5d77-4033-bc1e-7634d9cd1525" providerId="ADAL" clId="{5DF622DD-7543-4CD8-88CC-75EE5A4EC4CB}" dt="2023-06-04T04:58:40.643" v="5330"/>
          <ac:spMkLst>
            <pc:docMk/>
            <pc:sldMk cId="2004194361" sldId="953"/>
            <ac:spMk id="20" creationId="{9169EC68-CAC1-6C99-FCE1-DED5017D65F6}"/>
          </ac:spMkLst>
        </pc:spChg>
        <pc:spChg chg="mod">
          <ac:chgData name="Eduard Eugenio Duarte Sepulveda" userId="d6757e78-5d77-4033-bc1e-7634d9cd1525" providerId="ADAL" clId="{5DF622DD-7543-4CD8-88CC-75EE5A4EC4CB}" dt="2023-06-04T04:58:40.643" v="5330"/>
          <ac:spMkLst>
            <pc:docMk/>
            <pc:sldMk cId="2004194361" sldId="953"/>
            <ac:spMk id="21" creationId="{294ED8EB-8360-AE4F-7529-204BDE09F632}"/>
          </ac:spMkLst>
        </pc:spChg>
        <pc:spChg chg="mod">
          <ac:chgData name="Eduard Eugenio Duarte Sepulveda" userId="d6757e78-5d77-4033-bc1e-7634d9cd1525" providerId="ADAL" clId="{5DF622DD-7543-4CD8-88CC-75EE5A4EC4CB}" dt="2023-06-04T04:58:40.643" v="5330"/>
          <ac:spMkLst>
            <pc:docMk/>
            <pc:sldMk cId="2004194361" sldId="953"/>
            <ac:spMk id="22" creationId="{064FF1F7-F29F-422A-1A0C-EE9BAA2C2B4C}"/>
          </ac:spMkLst>
        </pc:spChg>
        <pc:spChg chg="mod">
          <ac:chgData name="Eduard Eugenio Duarte Sepulveda" userId="d6757e78-5d77-4033-bc1e-7634d9cd1525" providerId="ADAL" clId="{5DF622DD-7543-4CD8-88CC-75EE5A4EC4CB}" dt="2023-06-04T04:58:40.643" v="5330"/>
          <ac:spMkLst>
            <pc:docMk/>
            <pc:sldMk cId="2004194361" sldId="953"/>
            <ac:spMk id="23" creationId="{E67ECBCE-4FD1-0560-207C-5BCEF10D411D}"/>
          </ac:spMkLst>
        </pc:spChg>
        <pc:spChg chg="mod">
          <ac:chgData name="Eduard Eugenio Duarte Sepulveda" userId="d6757e78-5d77-4033-bc1e-7634d9cd1525" providerId="ADAL" clId="{5DF622DD-7543-4CD8-88CC-75EE5A4EC4CB}" dt="2023-06-04T04:58:40.643" v="5330"/>
          <ac:spMkLst>
            <pc:docMk/>
            <pc:sldMk cId="2004194361" sldId="953"/>
            <ac:spMk id="24" creationId="{8D47E3CF-6447-38BD-6EC5-ABBED9524CE3}"/>
          </ac:spMkLst>
        </pc:spChg>
        <pc:grpChg chg="add del mod">
          <ac:chgData name="Eduard Eugenio Duarte Sepulveda" userId="d6757e78-5d77-4033-bc1e-7634d9cd1525" providerId="ADAL" clId="{5DF622DD-7543-4CD8-88CC-75EE5A4EC4CB}" dt="2023-06-04T05:01:20.796" v="5403" actId="478"/>
          <ac:grpSpMkLst>
            <pc:docMk/>
            <pc:sldMk cId="2004194361" sldId="953"/>
            <ac:grpSpMk id="11" creationId="{45DFF13F-6416-08AC-DD56-0A5A3CBAC8BF}"/>
          </ac:grpSpMkLst>
        </pc:grpChg>
        <pc:graphicFrameChg chg="add mod">
          <ac:chgData name="Eduard Eugenio Duarte Sepulveda" userId="d6757e78-5d77-4033-bc1e-7634d9cd1525" providerId="ADAL" clId="{5DF622DD-7543-4CD8-88CC-75EE5A4EC4CB}" dt="2023-06-04T05:02:18.271" v="5413"/>
          <ac:graphicFrameMkLst>
            <pc:docMk/>
            <pc:sldMk cId="2004194361" sldId="953"/>
            <ac:graphicFrameMk id="25" creationId="{EF390CC7-1F68-F4F4-9FC3-A541C29B4E5D}"/>
          </ac:graphicFrameMkLst>
        </pc:graphicFrameChg>
        <pc:picChg chg="add mod">
          <ac:chgData name="Eduard Eugenio Duarte Sepulveda" userId="d6757e78-5d77-4033-bc1e-7634d9cd1525" providerId="ADAL" clId="{5DF622DD-7543-4CD8-88CC-75EE5A4EC4CB}" dt="2023-06-04T05:03:13.697" v="5417" actId="1076"/>
          <ac:picMkLst>
            <pc:docMk/>
            <pc:sldMk cId="2004194361" sldId="953"/>
            <ac:picMk id="27" creationId="{EBAFFB3C-DCC8-93B5-3BD9-2F1EE0693097}"/>
          </ac:picMkLst>
        </pc:picChg>
      </pc:sldChg>
      <pc:sldChg chg="new del">
        <pc:chgData name="Eduard Eugenio Duarte Sepulveda" userId="d6757e78-5d77-4033-bc1e-7634d9cd1525" providerId="ADAL" clId="{5DF622DD-7543-4CD8-88CC-75EE5A4EC4CB}" dt="2023-06-04T04:59:05.033" v="5332" actId="680"/>
        <pc:sldMkLst>
          <pc:docMk/>
          <pc:sldMk cId="1260570150" sldId="954"/>
        </pc:sldMkLst>
      </pc:sldChg>
      <pc:sldChg chg="addSp delSp modSp add mod">
        <pc:chgData name="Eduard Eugenio Duarte Sepulveda" userId="d6757e78-5d77-4033-bc1e-7634d9cd1525" providerId="ADAL" clId="{5DF622DD-7543-4CD8-88CC-75EE5A4EC4CB}" dt="2023-06-04T05:18:55.702" v="5495" actId="14100"/>
        <pc:sldMkLst>
          <pc:docMk/>
          <pc:sldMk cId="4134234717" sldId="954"/>
        </pc:sldMkLst>
        <pc:spChg chg="mod">
          <ac:chgData name="Eduard Eugenio Duarte Sepulveda" userId="d6757e78-5d77-4033-bc1e-7634d9cd1525" providerId="ADAL" clId="{5DF622DD-7543-4CD8-88CC-75EE5A4EC4CB}" dt="2023-06-04T05:14:01.943" v="5480" actId="20577"/>
          <ac:spMkLst>
            <pc:docMk/>
            <pc:sldMk cId="4134234717" sldId="954"/>
            <ac:spMk id="2" creationId="{00000000-0000-0000-0000-000000000000}"/>
          </ac:spMkLst>
        </pc:spChg>
        <pc:spChg chg="del">
          <ac:chgData name="Eduard Eugenio Duarte Sepulveda" userId="d6757e78-5d77-4033-bc1e-7634d9cd1525" providerId="ADAL" clId="{5DF622DD-7543-4CD8-88CC-75EE5A4EC4CB}" dt="2023-06-04T05:12:38.351" v="5461" actId="478"/>
          <ac:spMkLst>
            <pc:docMk/>
            <pc:sldMk cId="4134234717" sldId="954"/>
            <ac:spMk id="3" creationId="{6E485174-D231-DDF4-E420-489CBA97B7D1}"/>
          </ac:spMkLst>
        </pc:spChg>
        <pc:spChg chg="del">
          <ac:chgData name="Eduard Eugenio Duarte Sepulveda" userId="d6757e78-5d77-4033-bc1e-7634d9cd1525" providerId="ADAL" clId="{5DF622DD-7543-4CD8-88CC-75EE5A4EC4CB}" dt="2023-06-04T05:12:41.773" v="5462" actId="478"/>
          <ac:spMkLst>
            <pc:docMk/>
            <pc:sldMk cId="4134234717" sldId="954"/>
            <ac:spMk id="4" creationId="{23BA2C35-8F5D-A665-52F7-EB2F7C25E268}"/>
          </ac:spMkLst>
        </pc:spChg>
        <pc:spChg chg="del">
          <ac:chgData name="Eduard Eugenio Duarte Sepulveda" userId="d6757e78-5d77-4033-bc1e-7634d9cd1525" providerId="ADAL" clId="{5DF622DD-7543-4CD8-88CC-75EE5A4EC4CB}" dt="2023-06-04T05:12:44.260" v="5463" actId="478"/>
          <ac:spMkLst>
            <pc:docMk/>
            <pc:sldMk cId="4134234717" sldId="954"/>
            <ac:spMk id="5" creationId="{B4DA0BC2-2ED4-2401-1814-E5BF337E951E}"/>
          </ac:spMkLst>
        </pc:spChg>
        <pc:spChg chg="del">
          <ac:chgData name="Eduard Eugenio Duarte Sepulveda" userId="d6757e78-5d77-4033-bc1e-7634d9cd1525" providerId="ADAL" clId="{5DF622DD-7543-4CD8-88CC-75EE5A4EC4CB}" dt="2023-06-04T05:13:28.992" v="5464" actId="478"/>
          <ac:spMkLst>
            <pc:docMk/>
            <pc:sldMk cId="4134234717" sldId="954"/>
            <ac:spMk id="6" creationId="{D7BB98E8-447A-5855-8038-1D5EEACFDC30}"/>
          </ac:spMkLst>
        </pc:spChg>
        <pc:spChg chg="del">
          <ac:chgData name="Eduard Eugenio Duarte Sepulveda" userId="d6757e78-5d77-4033-bc1e-7634d9cd1525" providerId="ADAL" clId="{5DF622DD-7543-4CD8-88CC-75EE5A4EC4CB}" dt="2023-06-04T05:18:40.821" v="5490" actId="478"/>
          <ac:spMkLst>
            <pc:docMk/>
            <pc:sldMk cId="4134234717" sldId="954"/>
            <ac:spMk id="7" creationId="{A5ACC371-44F2-27BD-11D2-970B78B7C7C5}"/>
          </ac:spMkLst>
        </pc:spChg>
        <pc:spChg chg="del">
          <ac:chgData name="Eduard Eugenio Duarte Sepulveda" userId="d6757e78-5d77-4033-bc1e-7634d9cd1525" providerId="ADAL" clId="{5DF622DD-7543-4CD8-88CC-75EE5A4EC4CB}" dt="2023-06-04T05:18:42.869" v="5491" actId="478"/>
          <ac:spMkLst>
            <pc:docMk/>
            <pc:sldMk cId="4134234717" sldId="954"/>
            <ac:spMk id="8" creationId="{0A6B45B3-E022-0424-EE93-BD4B1D076A4E}"/>
          </ac:spMkLst>
        </pc:spChg>
        <pc:spChg chg="del">
          <ac:chgData name="Eduard Eugenio Duarte Sepulveda" userId="d6757e78-5d77-4033-bc1e-7634d9cd1525" providerId="ADAL" clId="{5DF622DD-7543-4CD8-88CC-75EE5A4EC4CB}" dt="2023-06-04T05:13:50.105" v="5465" actId="478"/>
          <ac:spMkLst>
            <pc:docMk/>
            <pc:sldMk cId="4134234717" sldId="954"/>
            <ac:spMk id="10" creationId="{6034F087-B0FD-C5D4-140F-64EEA3AC2FEC}"/>
          </ac:spMkLst>
        </pc:spChg>
        <pc:spChg chg="mod">
          <ac:chgData name="Eduard Eugenio Duarte Sepulveda" userId="d6757e78-5d77-4033-bc1e-7634d9cd1525" providerId="ADAL" clId="{5DF622DD-7543-4CD8-88CC-75EE5A4EC4CB}" dt="2023-06-04T05:14:40.157" v="5487"/>
          <ac:spMkLst>
            <pc:docMk/>
            <pc:sldMk cId="4134234717" sldId="954"/>
            <ac:spMk id="19" creationId="{00000000-0000-0000-0000-000000000000}"/>
          </ac:spMkLst>
        </pc:spChg>
        <pc:spChg chg="add mod">
          <ac:chgData name="Eduard Eugenio Duarte Sepulveda" userId="d6757e78-5d77-4033-bc1e-7634d9cd1525" providerId="ADAL" clId="{5DF622DD-7543-4CD8-88CC-75EE5A4EC4CB}" dt="2023-06-04T05:13:55.730" v="5467" actId="1076"/>
          <ac:spMkLst>
            <pc:docMk/>
            <pc:sldMk cId="4134234717" sldId="954"/>
            <ac:spMk id="25" creationId="{969193B5-4D3F-361C-30EB-BA85750B0DF5}"/>
          </ac:spMkLst>
        </pc:spChg>
        <pc:grpChg chg="del">
          <ac:chgData name="Eduard Eugenio Duarte Sepulveda" userId="d6757e78-5d77-4033-bc1e-7634d9cd1525" providerId="ADAL" clId="{5DF622DD-7543-4CD8-88CC-75EE5A4EC4CB}" dt="2023-06-04T05:10:30.695" v="5450" actId="478"/>
          <ac:grpSpMkLst>
            <pc:docMk/>
            <pc:sldMk cId="4134234717" sldId="954"/>
            <ac:grpSpMk id="11" creationId="{45DFF13F-6416-08AC-DD56-0A5A3CBAC8BF}"/>
          </ac:grpSpMkLst>
        </pc:grpChg>
        <pc:picChg chg="add mod">
          <ac:chgData name="Eduard Eugenio Duarte Sepulveda" userId="d6757e78-5d77-4033-bc1e-7634d9cd1525" providerId="ADAL" clId="{5DF622DD-7543-4CD8-88CC-75EE5A4EC4CB}" dt="2023-06-04T05:18:55.702" v="5495" actId="14100"/>
          <ac:picMkLst>
            <pc:docMk/>
            <pc:sldMk cId="4134234717" sldId="954"/>
            <ac:picMk id="27" creationId="{F4364A07-ADE2-47BB-7571-4628EBE206BB}"/>
          </ac:picMkLst>
        </pc:picChg>
      </pc:sldChg>
      <pc:sldChg chg="addSp delSp modSp add mod">
        <pc:chgData name="Eduard Eugenio Duarte Sepulveda" userId="d6757e78-5d77-4033-bc1e-7634d9cd1525" providerId="ADAL" clId="{5DF622DD-7543-4CD8-88CC-75EE5A4EC4CB}" dt="2023-06-04T05:09:16.229" v="5442" actId="1076"/>
        <pc:sldMkLst>
          <pc:docMk/>
          <pc:sldMk cId="1650415521" sldId="955"/>
        </pc:sldMkLst>
        <pc:graphicFrameChg chg="del">
          <ac:chgData name="Eduard Eugenio Duarte Sepulveda" userId="d6757e78-5d77-4033-bc1e-7634d9cd1525" providerId="ADAL" clId="{5DF622DD-7543-4CD8-88CC-75EE5A4EC4CB}" dt="2023-06-04T05:06:29.033" v="5419" actId="478"/>
          <ac:graphicFrameMkLst>
            <pc:docMk/>
            <pc:sldMk cId="1650415521" sldId="955"/>
            <ac:graphicFrameMk id="25" creationId="{EF390CC7-1F68-F4F4-9FC3-A541C29B4E5D}"/>
          </ac:graphicFrameMkLst>
        </pc:graphicFrameChg>
        <pc:picChg chg="add mod ord">
          <ac:chgData name="Eduard Eugenio Duarte Sepulveda" userId="d6757e78-5d77-4033-bc1e-7634d9cd1525" providerId="ADAL" clId="{5DF622DD-7543-4CD8-88CC-75EE5A4EC4CB}" dt="2023-06-04T05:09:16.229" v="5442" actId="1076"/>
          <ac:picMkLst>
            <pc:docMk/>
            <pc:sldMk cId="1650415521" sldId="955"/>
            <ac:picMk id="3" creationId="{6B03A8BB-7F7C-9F44-4B27-F2282AC72B85}"/>
          </ac:picMkLst>
        </pc:picChg>
        <pc:picChg chg="del">
          <ac:chgData name="Eduard Eugenio Duarte Sepulveda" userId="d6757e78-5d77-4033-bc1e-7634d9cd1525" providerId="ADAL" clId="{5DF622DD-7543-4CD8-88CC-75EE5A4EC4CB}" dt="2023-06-04T05:06:31.372" v="5420" actId="478"/>
          <ac:picMkLst>
            <pc:docMk/>
            <pc:sldMk cId="1650415521" sldId="955"/>
            <ac:picMk id="27" creationId="{EBAFFB3C-DCC8-93B5-3BD9-2F1EE0693097}"/>
          </ac:picMkLst>
        </pc:picChg>
      </pc:sldChg>
      <pc:sldChg chg="addSp delSp modSp add mod">
        <pc:chgData name="Eduard Eugenio Duarte Sepulveda" userId="d6757e78-5d77-4033-bc1e-7634d9cd1525" providerId="ADAL" clId="{5DF622DD-7543-4CD8-88CC-75EE5A4EC4CB}" dt="2023-06-04T05:10:17.079" v="5449" actId="1076"/>
        <pc:sldMkLst>
          <pc:docMk/>
          <pc:sldMk cId="3529010539" sldId="956"/>
        </pc:sldMkLst>
        <pc:graphicFrameChg chg="add mod">
          <ac:chgData name="Eduard Eugenio Duarte Sepulveda" userId="d6757e78-5d77-4033-bc1e-7634d9cd1525" providerId="ADAL" clId="{5DF622DD-7543-4CD8-88CC-75EE5A4EC4CB}" dt="2023-06-04T05:10:17.079" v="5449" actId="1076"/>
          <ac:graphicFrameMkLst>
            <pc:docMk/>
            <pc:sldMk cId="3529010539" sldId="956"/>
            <ac:graphicFrameMk id="4" creationId="{39FE1EA8-C7DB-7994-0FA2-DEB0CAE6CDC4}"/>
          </ac:graphicFrameMkLst>
        </pc:graphicFrameChg>
        <pc:picChg chg="del">
          <ac:chgData name="Eduard Eugenio Duarte Sepulveda" userId="d6757e78-5d77-4033-bc1e-7634d9cd1525" providerId="ADAL" clId="{5DF622DD-7543-4CD8-88CC-75EE5A4EC4CB}" dt="2023-06-04T05:09:56.479" v="5445" actId="478"/>
          <ac:picMkLst>
            <pc:docMk/>
            <pc:sldMk cId="3529010539" sldId="956"/>
            <ac:picMk id="3" creationId="{6B03A8BB-7F7C-9F44-4B27-F2282AC72B85}"/>
          </ac:picMkLst>
        </pc:picChg>
      </pc:sldChg>
      <pc:sldChg chg="addSp delSp modSp add mod">
        <pc:chgData name="Eduard Eugenio Duarte Sepulveda" userId="d6757e78-5d77-4033-bc1e-7634d9cd1525" providerId="ADAL" clId="{5DF622DD-7543-4CD8-88CC-75EE5A4EC4CB}" dt="2023-06-04T05:12:04.098" v="5460" actId="1076"/>
        <pc:sldMkLst>
          <pc:docMk/>
          <pc:sldMk cId="95291220" sldId="957"/>
        </pc:sldMkLst>
        <pc:spChg chg="add mod">
          <ac:chgData name="Eduard Eugenio Duarte Sepulveda" userId="d6757e78-5d77-4033-bc1e-7634d9cd1525" providerId="ADAL" clId="{5DF622DD-7543-4CD8-88CC-75EE5A4EC4CB}" dt="2023-06-04T05:12:04.098" v="5460" actId="1076"/>
          <ac:spMkLst>
            <pc:docMk/>
            <pc:sldMk cId="95291220" sldId="957"/>
            <ac:spMk id="5" creationId="{5783FBC0-7320-08F1-CAC2-C8E6CBD866B6}"/>
          </ac:spMkLst>
        </pc:spChg>
        <pc:spChg chg="add mod">
          <ac:chgData name="Eduard Eugenio Duarte Sepulveda" userId="d6757e78-5d77-4033-bc1e-7634d9cd1525" providerId="ADAL" clId="{5DF622DD-7543-4CD8-88CC-75EE5A4EC4CB}" dt="2023-06-04T05:11:57.625" v="5459" actId="1076"/>
          <ac:spMkLst>
            <pc:docMk/>
            <pc:sldMk cId="95291220" sldId="957"/>
            <ac:spMk id="6" creationId="{7EC334F6-5990-F0AF-DC44-D59D06A6F265}"/>
          </ac:spMkLst>
        </pc:spChg>
        <pc:picChg chg="del mod">
          <ac:chgData name="Eduard Eugenio Duarte Sepulveda" userId="d6757e78-5d77-4033-bc1e-7634d9cd1525" providerId="ADAL" clId="{5DF622DD-7543-4CD8-88CC-75EE5A4EC4CB}" dt="2023-06-04T05:11:28.213" v="5453" actId="478"/>
          <ac:picMkLst>
            <pc:docMk/>
            <pc:sldMk cId="95291220" sldId="957"/>
            <ac:picMk id="3" creationId="{6B03A8BB-7F7C-9F44-4B27-F2282AC72B85}"/>
          </ac:picMkLst>
        </pc:picChg>
        <pc:picChg chg="add mod">
          <ac:chgData name="Eduard Eugenio Duarte Sepulveda" userId="d6757e78-5d77-4033-bc1e-7634d9cd1525" providerId="ADAL" clId="{5DF622DD-7543-4CD8-88CC-75EE5A4EC4CB}" dt="2023-06-04T05:11:39.491" v="5457" actId="1076"/>
          <ac:picMkLst>
            <pc:docMk/>
            <pc:sldMk cId="95291220" sldId="957"/>
            <ac:picMk id="4" creationId="{7E7F6936-9C3D-B0FA-17E1-772BECDE645F}"/>
          </ac:picMkLst>
        </pc:picChg>
      </pc:sldChg>
      <pc:sldChg chg="modSp add del">
        <pc:chgData name="Eduard Eugenio Duarte Sepulveda" userId="d6757e78-5d77-4033-bc1e-7634d9cd1525" providerId="ADAL" clId="{5DF622DD-7543-4CD8-88CC-75EE5A4EC4CB}" dt="2023-06-04T05:10:00.475" v="5447"/>
        <pc:sldMkLst>
          <pc:docMk/>
          <pc:sldMk cId="2533068285" sldId="957"/>
        </pc:sldMkLst>
        <pc:graphicFrameChg chg="mod">
          <ac:chgData name="Eduard Eugenio Duarte Sepulveda" userId="d6757e78-5d77-4033-bc1e-7634d9cd1525" providerId="ADAL" clId="{5DF622DD-7543-4CD8-88CC-75EE5A4EC4CB}" dt="2023-06-04T05:09:57.001" v="5446"/>
          <ac:graphicFrameMkLst>
            <pc:docMk/>
            <pc:sldMk cId="2533068285" sldId="957"/>
            <ac:graphicFrameMk id="3" creationId="{27636D50-54CC-4241-BBA5-8EA2C9476DAD}"/>
          </ac:graphicFrameMkLst>
        </pc:graphicFrameChg>
      </pc:sldChg>
      <pc:sldChg chg="addSp delSp modSp add mod">
        <pc:chgData name="Eduard Eugenio Duarte Sepulveda" userId="d6757e78-5d77-4033-bc1e-7634d9cd1525" providerId="ADAL" clId="{5DF622DD-7543-4CD8-88CC-75EE5A4EC4CB}" dt="2023-06-04T05:20:00.207" v="5499" actId="1076"/>
        <pc:sldMkLst>
          <pc:docMk/>
          <pc:sldMk cId="3513806675" sldId="958"/>
        </pc:sldMkLst>
        <pc:picChg chg="add mod">
          <ac:chgData name="Eduard Eugenio Duarte Sepulveda" userId="d6757e78-5d77-4033-bc1e-7634d9cd1525" providerId="ADAL" clId="{5DF622DD-7543-4CD8-88CC-75EE5A4EC4CB}" dt="2023-06-04T05:20:00.207" v="5499" actId="1076"/>
          <ac:picMkLst>
            <pc:docMk/>
            <pc:sldMk cId="3513806675" sldId="958"/>
            <ac:picMk id="4" creationId="{90797413-27AD-1D78-F78D-D5399856DBFA}"/>
          </ac:picMkLst>
        </pc:picChg>
        <pc:picChg chg="del">
          <ac:chgData name="Eduard Eugenio Duarte Sepulveda" userId="d6757e78-5d77-4033-bc1e-7634d9cd1525" providerId="ADAL" clId="{5DF622DD-7543-4CD8-88CC-75EE5A4EC4CB}" dt="2023-06-04T05:19:55.857" v="5498" actId="478"/>
          <ac:picMkLst>
            <pc:docMk/>
            <pc:sldMk cId="3513806675" sldId="958"/>
            <ac:picMk id="27" creationId="{F4364A07-ADE2-47BB-7571-4628EBE206BB}"/>
          </ac:picMkLst>
        </pc:picChg>
      </pc:sldChg>
      <pc:sldChg chg="addSp delSp modSp add mod">
        <pc:chgData name="Eduard Eugenio Duarte Sepulveda" userId="d6757e78-5d77-4033-bc1e-7634d9cd1525" providerId="ADAL" clId="{5DF622DD-7543-4CD8-88CC-75EE5A4EC4CB}" dt="2023-06-04T05:21:33.757" v="5507" actId="1076"/>
        <pc:sldMkLst>
          <pc:docMk/>
          <pc:sldMk cId="1993803231" sldId="959"/>
        </pc:sldMkLst>
        <pc:picChg chg="del">
          <ac:chgData name="Eduard Eugenio Duarte Sepulveda" userId="d6757e78-5d77-4033-bc1e-7634d9cd1525" providerId="ADAL" clId="{5DF622DD-7543-4CD8-88CC-75EE5A4EC4CB}" dt="2023-06-04T05:20:10.900" v="5501" actId="478"/>
          <ac:picMkLst>
            <pc:docMk/>
            <pc:sldMk cId="1993803231" sldId="959"/>
            <ac:picMk id="4" creationId="{90797413-27AD-1D78-F78D-D5399856DBFA}"/>
          </ac:picMkLst>
        </pc:picChg>
        <pc:picChg chg="add mod">
          <ac:chgData name="Eduard Eugenio Duarte Sepulveda" userId="d6757e78-5d77-4033-bc1e-7634d9cd1525" providerId="ADAL" clId="{5DF622DD-7543-4CD8-88CC-75EE5A4EC4CB}" dt="2023-06-04T05:21:33.757" v="5507" actId="1076"/>
          <ac:picMkLst>
            <pc:docMk/>
            <pc:sldMk cId="1993803231" sldId="959"/>
            <ac:picMk id="5" creationId="{17D42DE5-718A-3D42-712E-2CC025169B0A}"/>
          </ac:picMkLst>
        </pc:picChg>
      </pc:sldChg>
      <pc:sldChg chg="addSp delSp modSp add mod">
        <pc:chgData name="Eduard Eugenio Duarte Sepulveda" userId="d6757e78-5d77-4033-bc1e-7634d9cd1525" providerId="ADAL" clId="{5DF622DD-7543-4CD8-88CC-75EE5A4EC4CB}" dt="2023-06-04T05:23:29.630" v="5579" actId="1076"/>
        <pc:sldMkLst>
          <pc:docMk/>
          <pc:sldMk cId="3427809583" sldId="960"/>
        </pc:sldMkLst>
        <pc:spChg chg="add mod">
          <ac:chgData name="Eduard Eugenio Duarte Sepulveda" userId="d6757e78-5d77-4033-bc1e-7634d9cd1525" providerId="ADAL" clId="{5DF622DD-7543-4CD8-88CC-75EE5A4EC4CB}" dt="2023-06-04T05:23:29.630" v="5579" actId="1076"/>
          <ac:spMkLst>
            <pc:docMk/>
            <pc:sldMk cId="3427809583" sldId="960"/>
            <ac:spMk id="6" creationId="{67E04C26-5738-5F3A-1148-210D77A4E18A}"/>
          </ac:spMkLst>
        </pc:spChg>
        <pc:picChg chg="add mod">
          <ac:chgData name="Eduard Eugenio Duarte Sepulveda" userId="d6757e78-5d77-4033-bc1e-7634d9cd1525" providerId="ADAL" clId="{5DF622DD-7543-4CD8-88CC-75EE5A4EC4CB}" dt="2023-06-04T05:22:57.988" v="5511" actId="1076"/>
          <ac:picMkLst>
            <pc:docMk/>
            <pc:sldMk cId="3427809583" sldId="960"/>
            <ac:picMk id="4" creationId="{CC3B3E9B-F62E-0639-E998-C3A5D6751A5E}"/>
          </ac:picMkLst>
        </pc:picChg>
        <pc:picChg chg="del">
          <ac:chgData name="Eduard Eugenio Duarte Sepulveda" userId="d6757e78-5d77-4033-bc1e-7634d9cd1525" providerId="ADAL" clId="{5DF622DD-7543-4CD8-88CC-75EE5A4EC4CB}" dt="2023-06-04T05:22:53.694" v="5510" actId="478"/>
          <ac:picMkLst>
            <pc:docMk/>
            <pc:sldMk cId="3427809583" sldId="960"/>
            <ac:picMk id="5" creationId="{17D42DE5-718A-3D42-712E-2CC025169B0A}"/>
          </ac:picMkLst>
        </pc:picChg>
      </pc:sldChg>
      <pc:sldChg chg="add">
        <pc:chgData name="Eduard Eugenio Duarte Sepulveda" userId="d6757e78-5d77-4033-bc1e-7634d9cd1525" providerId="ADAL" clId="{5DF622DD-7543-4CD8-88CC-75EE5A4EC4CB}" dt="2023-06-04T05:26:35.150" v="5635" actId="2890"/>
        <pc:sldMkLst>
          <pc:docMk/>
          <pc:sldMk cId="2923769366" sldId="961"/>
        </pc:sldMkLst>
      </pc:sldChg>
      <pc:sldChg chg="addSp delSp modSp add mod ord">
        <pc:chgData name="Eduard Eugenio Duarte Sepulveda" userId="d6757e78-5d77-4033-bc1e-7634d9cd1525" providerId="ADAL" clId="{5DF622DD-7543-4CD8-88CC-75EE5A4EC4CB}" dt="2023-06-04T05:42:04.244" v="6123" actId="14100"/>
        <pc:sldMkLst>
          <pc:docMk/>
          <pc:sldMk cId="1950030066" sldId="962"/>
        </pc:sldMkLst>
        <pc:spChg chg="mod">
          <ac:chgData name="Eduard Eugenio Duarte Sepulveda" userId="d6757e78-5d77-4033-bc1e-7634d9cd1525" providerId="ADAL" clId="{5DF622DD-7543-4CD8-88CC-75EE5A4EC4CB}" dt="2023-06-04T05:34:10.714" v="5854" actId="33524"/>
          <ac:spMkLst>
            <pc:docMk/>
            <pc:sldMk cId="1950030066" sldId="962"/>
            <ac:spMk id="2" creationId="{00000000-0000-0000-0000-000000000000}"/>
          </ac:spMkLst>
        </pc:spChg>
        <pc:spChg chg="add del mod">
          <ac:chgData name="Eduard Eugenio Duarte Sepulveda" userId="d6757e78-5d77-4033-bc1e-7634d9cd1525" providerId="ADAL" clId="{5DF622DD-7543-4CD8-88CC-75EE5A4EC4CB}" dt="2023-06-04T05:35:15.494" v="5887" actId="12084"/>
          <ac:spMkLst>
            <pc:docMk/>
            <pc:sldMk cId="1950030066" sldId="962"/>
            <ac:spMk id="3" creationId="{42E9FEA1-6E8B-CFE7-1B0E-37FC719C7009}"/>
          </ac:spMkLst>
        </pc:spChg>
        <pc:spChg chg="add del">
          <ac:chgData name="Eduard Eugenio Duarte Sepulveda" userId="d6757e78-5d77-4033-bc1e-7634d9cd1525" providerId="ADAL" clId="{5DF622DD-7543-4CD8-88CC-75EE5A4EC4CB}" dt="2023-06-04T05:39:04.043" v="5998" actId="12084"/>
          <ac:spMkLst>
            <pc:docMk/>
            <pc:sldMk cId="1950030066" sldId="962"/>
            <ac:spMk id="5" creationId="{C0137C07-3E6D-C30E-5E54-C896AFF88B65}"/>
          </ac:spMkLst>
        </pc:spChg>
        <pc:spChg chg="del mod">
          <ac:chgData name="Eduard Eugenio Duarte Sepulveda" userId="d6757e78-5d77-4033-bc1e-7634d9cd1525" providerId="ADAL" clId="{5DF622DD-7543-4CD8-88CC-75EE5A4EC4CB}" dt="2023-06-04T05:34:29.938" v="5880" actId="478"/>
          <ac:spMkLst>
            <pc:docMk/>
            <pc:sldMk cId="1950030066" sldId="962"/>
            <ac:spMk id="11" creationId="{D6C74055-1009-0525-7414-AEB2A3B6DDC7}"/>
          </ac:spMkLst>
        </pc:spChg>
        <pc:spChg chg="mod">
          <ac:chgData name="Eduard Eugenio Duarte Sepulveda" userId="d6757e78-5d77-4033-bc1e-7634d9cd1525" providerId="ADAL" clId="{5DF622DD-7543-4CD8-88CC-75EE5A4EC4CB}" dt="2023-06-04T05:34:24.146" v="5879" actId="20577"/>
          <ac:spMkLst>
            <pc:docMk/>
            <pc:sldMk cId="1950030066" sldId="962"/>
            <ac:spMk id="15" creationId="{00000000-0000-0000-0000-000000000000}"/>
          </ac:spMkLst>
        </pc:spChg>
        <pc:graphicFrameChg chg="add mod">
          <ac:chgData name="Eduard Eugenio Duarte Sepulveda" userId="d6757e78-5d77-4033-bc1e-7634d9cd1525" providerId="ADAL" clId="{5DF622DD-7543-4CD8-88CC-75EE5A4EC4CB}" dt="2023-06-04T05:36:53.994" v="5996" actId="14100"/>
          <ac:graphicFrameMkLst>
            <pc:docMk/>
            <pc:sldMk cId="1950030066" sldId="962"/>
            <ac:graphicFrameMk id="4" creationId="{14AEB8B9-5B21-1DD0-E47E-F3E4BDA60D60}"/>
          </ac:graphicFrameMkLst>
        </pc:graphicFrameChg>
        <pc:graphicFrameChg chg="add mod">
          <ac:chgData name="Eduard Eugenio Duarte Sepulveda" userId="d6757e78-5d77-4033-bc1e-7634d9cd1525" providerId="ADAL" clId="{5DF622DD-7543-4CD8-88CC-75EE5A4EC4CB}" dt="2023-06-04T05:42:04.244" v="6123" actId="14100"/>
          <ac:graphicFrameMkLst>
            <pc:docMk/>
            <pc:sldMk cId="1950030066" sldId="962"/>
            <ac:graphicFrameMk id="6" creationId="{D64949D0-B56A-80DA-4DDA-BA1D847B7F9B}"/>
          </ac:graphicFrameMkLst>
        </pc:graphicFrameChg>
      </pc:sldChg>
      <pc:sldChg chg="new del">
        <pc:chgData name="Eduard Eugenio Duarte Sepulveda" userId="d6757e78-5d77-4033-bc1e-7634d9cd1525" providerId="ADAL" clId="{5DF622DD-7543-4CD8-88CC-75EE5A4EC4CB}" dt="2023-06-04T05:33:00.578" v="5829" actId="47"/>
        <pc:sldMkLst>
          <pc:docMk/>
          <pc:sldMk cId="2604818703" sldId="962"/>
        </pc:sldMkLst>
      </pc:sldChg>
      <pc:sldChg chg="delSp add del mod">
        <pc:chgData name="Eduard Eugenio Duarte Sepulveda" userId="d6757e78-5d77-4033-bc1e-7634d9cd1525" providerId="ADAL" clId="{5DF622DD-7543-4CD8-88CC-75EE5A4EC4CB}" dt="2023-06-04T05:32:53.930" v="5827" actId="47"/>
        <pc:sldMkLst>
          <pc:docMk/>
          <pc:sldMk cId="3280078727" sldId="962"/>
        </pc:sldMkLst>
        <pc:spChg chg="del">
          <ac:chgData name="Eduard Eugenio Duarte Sepulveda" userId="d6757e78-5d77-4033-bc1e-7634d9cd1525" providerId="ADAL" clId="{5DF622DD-7543-4CD8-88CC-75EE5A4EC4CB}" dt="2023-06-04T05:32:44.012" v="5825" actId="478"/>
          <ac:spMkLst>
            <pc:docMk/>
            <pc:sldMk cId="3280078727" sldId="962"/>
            <ac:spMk id="3" creationId="{1ED91B86-61BF-9287-7CFB-469AC4058DEE}"/>
          </ac:spMkLst>
        </pc:spChg>
        <pc:spChg chg="del">
          <ac:chgData name="Eduard Eugenio Duarte Sepulveda" userId="d6757e78-5d77-4033-bc1e-7634d9cd1525" providerId="ADAL" clId="{5DF622DD-7543-4CD8-88CC-75EE5A4EC4CB}" dt="2023-06-04T05:32:44.012" v="5825" actId="478"/>
          <ac:spMkLst>
            <pc:docMk/>
            <pc:sldMk cId="3280078727" sldId="962"/>
            <ac:spMk id="5" creationId="{27386E01-4DEA-803B-0862-3514A234A87E}"/>
          </ac:spMkLst>
        </pc:spChg>
        <pc:spChg chg="del">
          <ac:chgData name="Eduard Eugenio Duarte Sepulveda" userId="d6757e78-5d77-4033-bc1e-7634d9cd1525" providerId="ADAL" clId="{5DF622DD-7543-4CD8-88CC-75EE5A4EC4CB}" dt="2023-06-04T05:32:44.012" v="5825" actId="478"/>
          <ac:spMkLst>
            <pc:docMk/>
            <pc:sldMk cId="3280078727" sldId="962"/>
            <ac:spMk id="6" creationId="{9747464F-C9D4-B502-47B3-999B901D0A3B}"/>
          </ac:spMkLst>
        </pc:spChg>
        <pc:spChg chg="del">
          <ac:chgData name="Eduard Eugenio Duarte Sepulveda" userId="d6757e78-5d77-4033-bc1e-7634d9cd1525" providerId="ADAL" clId="{5DF622DD-7543-4CD8-88CC-75EE5A4EC4CB}" dt="2023-06-04T05:32:44.012" v="5825" actId="478"/>
          <ac:spMkLst>
            <pc:docMk/>
            <pc:sldMk cId="3280078727" sldId="962"/>
            <ac:spMk id="8" creationId="{2E5BBC9B-98DD-96CE-3AA3-BF80DFB673B9}"/>
          </ac:spMkLst>
        </pc:spChg>
        <pc:spChg chg="del">
          <ac:chgData name="Eduard Eugenio Duarte Sepulveda" userId="d6757e78-5d77-4033-bc1e-7634d9cd1525" providerId="ADAL" clId="{5DF622DD-7543-4CD8-88CC-75EE5A4EC4CB}" dt="2023-06-04T05:32:44.012" v="5825" actId="478"/>
          <ac:spMkLst>
            <pc:docMk/>
            <pc:sldMk cId="3280078727" sldId="962"/>
            <ac:spMk id="9" creationId="{B11D5489-0F04-8F31-A8A2-16B1F3ACBEC4}"/>
          </ac:spMkLst>
        </pc:spChg>
        <pc:spChg chg="del">
          <ac:chgData name="Eduard Eugenio Duarte Sepulveda" userId="d6757e78-5d77-4033-bc1e-7634d9cd1525" providerId="ADAL" clId="{5DF622DD-7543-4CD8-88CC-75EE5A4EC4CB}" dt="2023-06-04T05:32:44.012" v="5825" actId="478"/>
          <ac:spMkLst>
            <pc:docMk/>
            <pc:sldMk cId="3280078727" sldId="962"/>
            <ac:spMk id="10" creationId="{A926E40E-99F2-F74A-996E-4F314C35A71C}"/>
          </ac:spMkLst>
        </pc:spChg>
        <pc:spChg chg="del">
          <ac:chgData name="Eduard Eugenio Duarte Sepulveda" userId="d6757e78-5d77-4033-bc1e-7634d9cd1525" providerId="ADAL" clId="{5DF622DD-7543-4CD8-88CC-75EE5A4EC4CB}" dt="2023-06-04T05:32:44.012" v="5825" actId="478"/>
          <ac:spMkLst>
            <pc:docMk/>
            <pc:sldMk cId="3280078727" sldId="962"/>
            <ac:spMk id="11" creationId="{A48BD72B-AA47-8F0F-4FEC-E2578CA493DD}"/>
          </ac:spMkLst>
        </pc:spChg>
        <pc:spChg chg="del">
          <ac:chgData name="Eduard Eugenio Duarte Sepulveda" userId="d6757e78-5d77-4033-bc1e-7634d9cd1525" providerId="ADAL" clId="{5DF622DD-7543-4CD8-88CC-75EE5A4EC4CB}" dt="2023-06-04T05:32:44.012" v="5825" actId="478"/>
          <ac:spMkLst>
            <pc:docMk/>
            <pc:sldMk cId="3280078727" sldId="962"/>
            <ac:spMk id="12" creationId="{00A3B34E-702F-F8EE-47C9-0E661CAC5A7B}"/>
          </ac:spMkLst>
        </pc:spChg>
        <pc:spChg chg="del">
          <ac:chgData name="Eduard Eugenio Duarte Sepulveda" userId="d6757e78-5d77-4033-bc1e-7634d9cd1525" providerId="ADAL" clId="{5DF622DD-7543-4CD8-88CC-75EE5A4EC4CB}" dt="2023-06-04T05:32:44.012" v="5825" actId="478"/>
          <ac:spMkLst>
            <pc:docMk/>
            <pc:sldMk cId="3280078727" sldId="962"/>
            <ac:spMk id="16" creationId="{6612052E-E0C4-B71A-A112-DF66B09E5CCF}"/>
          </ac:spMkLst>
        </pc:spChg>
        <pc:spChg chg="del">
          <ac:chgData name="Eduard Eugenio Duarte Sepulveda" userId="d6757e78-5d77-4033-bc1e-7634d9cd1525" providerId="ADAL" clId="{5DF622DD-7543-4CD8-88CC-75EE5A4EC4CB}" dt="2023-06-04T05:32:44.012" v="5825" actId="478"/>
          <ac:spMkLst>
            <pc:docMk/>
            <pc:sldMk cId="3280078727" sldId="962"/>
            <ac:spMk id="18" creationId="{9E958D35-7101-BB14-0F4B-B49DA4BCC99E}"/>
          </ac:spMkLst>
        </pc:spChg>
        <pc:spChg chg="del">
          <ac:chgData name="Eduard Eugenio Duarte Sepulveda" userId="d6757e78-5d77-4033-bc1e-7634d9cd1525" providerId="ADAL" clId="{5DF622DD-7543-4CD8-88CC-75EE5A4EC4CB}" dt="2023-06-04T05:32:47.436" v="5826" actId="478"/>
          <ac:spMkLst>
            <pc:docMk/>
            <pc:sldMk cId="3280078727" sldId="962"/>
            <ac:spMk id="19" creationId="{06372D50-09B4-FF7F-D1D1-7A21849A2CE1}"/>
          </ac:spMkLst>
        </pc:spChg>
        <pc:spChg chg="del">
          <ac:chgData name="Eduard Eugenio Duarte Sepulveda" userId="d6757e78-5d77-4033-bc1e-7634d9cd1525" providerId="ADAL" clId="{5DF622DD-7543-4CD8-88CC-75EE5A4EC4CB}" dt="2023-06-04T05:32:44.012" v="5825" actId="478"/>
          <ac:spMkLst>
            <pc:docMk/>
            <pc:sldMk cId="3280078727" sldId="962"/>
            <ac:spMk id="20" creationId="{FCA94246-6492-3761-7BD6-5BD9CFBC9D95}"/>
          </ac:spMkLst>
        </pc:spChg>
        <pc:spChg chg="del">
          <ac:chgData name="Eduard Eugenio Duarte Sepulveda" userId="d6757e78-5d77-4033-bc1e-7634d9cd1525" providerId="ADAL" clId="{5DF622DD-7543-4CD8-88CC-75EE5A4EC4CB}" dt="2023-06-04T05:32:47.436" v="5826" actId="478"/>
          <ac:spMkLst>
            <pc:docMk/>
            <pc:sldMk cId="3280078727" sldId="962"/>
            <ac:spMk id="22" creationId="{12AC3080-B6C5-AE96-D327-4AE7115E0BC7}"/>
          </ac:spMkLst>
        </pc:spChg>
        <pc:spChg chg="del">
          <ac:chgData name="Eduard Eugenio Duarte Sepulveda" userId="d6757e78-5d77-4033-bc1e-7634d9cd1525" providerId="ADAL" clId="{5DF622DD-7543-4CD8-88CC-75EE5A4EC4CB}" dt="2023-06-04T05:32:44.012" v="5825" actId="478"/>
          <ac:spMkLst>
            <pc:docMk/>
            <pc:sldMk cId="3280078727" sldId="962"/>
            <ac:spMk id="24" creationId="{2DD586DA-1B8B-EF34-35FD-73E40F4BD394}"/>
          </ac:spMkLst>
        </pc:spChg>
        <pc:graphicFrameChg chg="del">
          <ac:chgData name="Eduard Eugenio Duarte Sepulveda" userId="d6757e78-5d77-4033-bc1e-7634d9cd1525" providerId="ADAL" clId="{5DF622DD-7543-4CD8-88CC-75EE5A4EC4CB}" dt="2023-06-04T05:32:47.436" v="5826" actId="478"/>
          <ac:graphicFrameMkLst>
            <pc:docMk/>
            <pc:sldMk cId="3280078727" sldId="962"/>
            <ac:graphicFrameMk id="2" creationId="{C08D51F0-EAEE-45DE-94BC-1ED02C581ECC}"/>
          </ac:graphicFrameMkLst>
        </pc:graphicFrameChg>
        <pc:picChg chg="del">
          <ac:chgData name="Eduard Eugenio Duarte Sepulveda" userId="d6757e78-5d77-4033-bc1e-7634d9cd1525" providerId="ADAL" clId="{5DF622DD-7543-4CD8-88CC-75EE5A4EC4CB}" dt="2023-06-04T05:32:44.012" v="5825" actId="478"/>
          <ac:picMkLst>
            <pc:docMk/>
            <pc:sldMk cId="3280078727" sldId="962"/>
            <ac:picMk id="4" creationId="{AC3D5FD6-98B7-CAF2-9561-B1F4A7F13304}"/>
          </ac:picMkLst>
        </pc:picChg>
      </pc:sldChg>
      <pc:sldChg chg="delSp modSp add mod">
        <pc:chgData name="Eduard Eugenio Duarte Sepulveda" userId="d6757e78-5d77-4033-bc1e-7634d9cd1525" providerId="ADAL" clId="{5DF622DD-7543-4CD8-88CC-75EE5A4EC4CB}" dt="2023-06-04T05:46:59.153" v="6456" actId="1076"/>
        <pc:sldMkLst>
          <pc:docMk/>
          <pc:sldMk cId="1709197187" sldId="963"/>
        </pc:sldMkLst>
        <pc:spChg chg="mod">
          <ac:chgData name="Eduard Eugenio Duarte Sepulveda" userId="d6757e78-5d77-4033-bc1e-7634d9cd1525" providerId="ADAL" clId="{5DF622DD-7543-4CD8-88CC-75EE5A4EC4CB}" dt="2023-06-04T05:42:32.415" v="6147" actId="20577"/>
          <ac:spMkLst>
            <pc:docMk/>
            <pc:sldMk cId="1709197187" sldId="963"/>
            <ac:spMk id="2" creationId="{00000000-0000-0000-0000-000000000000}"/>
          </ac:spMkLst>
        </pc:spChg>
        <pc:spChg chg="mod">
          <ac:chgData name="Eduard Eugenio Duarte Sepulveda" userId="d6757e78-5d77-4033-bc1e-7634d9cd1525" providerId="ADAL" clId="{5DF622DD-7543-4CD8-88CC-75EE5A4EC4CB}" dt="2023-06-04T05:42:42.553" v="6157" actId="20577"/>
          <ac:spMkLst>
            <pc:docMk/>
            <pc:sldMk cId="1709197187" sldId="963"/>
            <ac:spMk id="15" creationId="{00000000-0000-0000-0000-000000000000}"/>
          </ac:spMkLst>
        </pc:spChg>
        <pc:graphicFrameChg chg="del mod">
          <ac:chgData name="Eduard Eugenio Duarte Sepulveda" userId="d6757e78-5d77-4033-bc1e-7634d9cd1525" providerId="ADAL" clId="{5DF622DD-7543-4CD8-88CC-75EE5A4EC4CB}" dt="2023-06-04T05:42:54.962" v="6160" actId="478"/>
          <ac:graphicFrameMkLst>
            <pc:docMk/>
            <pc:sldMk cId="1709197187" sldId="963"/>
            <ac:graphicFrameMk id="4" creationId="{14AEB8B9-5B21-1DD0-E47E-F3E4BDA60D60}"/>
          </ac:graphicFrameMkLst>
        </pc:graphicFrameChg>
        <pc:graphicFrameChg chg="mod">
          <ac:chgData name="Eduard Eugenio Duarte Sepulveda" userId="d6757e78-5d77-4033-bc1e-7634d9cd1525" providerId="ADAL" clId="{5DF622DD-7543-4CD8-88CC-75EE5A4EC4CB}" dt="2023-06-04T05:46:59.153" v="6456" actId="1076"/>
          <ac:graphicFrameMkLst>
            <pc:docMk/>
            <pc:sldMk cId="1709197187" sldId="963"/>
            <ac:graphicFrameMk id="6" creationId="{D64949D0-B56A-80DA-4DDA-BA1D847B7F9B}"/>
          </ac:graphicFrameMkLst>
        </pc:graphicFrameChg>
      </pc:sldChg>
    </pc:docChg>
  </pc:docChgLst>
  <pc:docChgLst>
    <pc:chgData name="Loto admin studio" userId="a8e4de7fefc2f42b" providerId="LiveId" clId="{87F32D8D-930E-4B9C-A1D8-503CBB178C3E}"/>
    <pc:docChg chg="undo custSel addSld delSld modSld sldOrd">
      <pc:chgData name="Loto admin studio" userId="a8e4de7fefc2f42b" providerId="LiveId" clId="{87F32D8D-930E-4B9C-A1D8-503CBB178C3E}" dt="2023-06-11T04:51:57.928" v="702" actId="20577"/>
      <pc:docMkLst>
        <pc:docMk/>
      </pc:docMkLst>
      <pc:sldChg chg="add">
        <pc:chgData name="Loto admin studio" userId="a8e4de7fefc2f42b" providerId="LiveId" clId="{87F32D8D-930E-4B9C-A1D8-503CBB178C3E}" dt="2023-06-11T03:25:44.026" v="243"/>
        <pc:sldMkLst>
          <pc:docMk/>
          <pc:sldMk cId="2036976259" sldId="476"/>
        </pc:sldMkLst>
      </pc:sldChg>
      <pc:sldChg chg="del">
        <pc:chgData name="Loto admin studio" userId="a8e4de7fefc2f42b" providerId="LiveId" clId="{87F32D8D-930E-4B9C-A1D8-503CBB178C3E}" dt="2023-06-11T03:19:24.778" v="186" actId="47"/>
        <pc:sldMkLst>
          <pc:docMk/>
          <pc:sldMk cId="2901785778" sldId="732"/>
        </pc:sldMkLst>
      </pc:sldChg>
      <pc:sldChg chg="add">
        <pc:chgData name="Loto admin studio" userId="a8e4de7fefc2f42b" providerId="LiveId" clId="{87F32D8D-930E-4B9C-A1D8-503CBB178C3E}" dt="2023-06-11T03:26:40.981" v="244"/>
        <pc:sldMkLst>
          <pc:docMk/>
          <pc:sldMk cId="654497473" sldId="733"/>
        </pc:sldMkLst>
      </pc:sldChg>
      <pc:sldChg chg="add">
        <pc:chgData name="Loto admin studio" userId="a8e4de7fefc2f42b" providerId="LiveId" clId="{87F32D8D-930E-4B9C-A1D8-503CBB178C3E}" dt="2023-06-11T03:26:40.981" v="244"/>
        <pc:sldMkLst>
          <pc:docMk/>
          <pc:sldMk cId="532268468" sldId="734"/>
        </pc:sldMkLst>
      </pc:sldChg>
      <pc:sldChg chg="del">
        <pc:chgData name="Loto admin studio" userId="a8e4de7fefc2f42b" providerId="LiveId" clId="{87F32D8D-930E-4B9C-A1D8-503CBB178C3E}" dt="2023-06-11T03:19:29.720" v="187" actId="47"/>
        <pc:sldMkLst>
          <pc:docMk/>
          <pc:sldMk cId="921819595" sldId="952"/>
        </pc:sldMkLst>
      </pc:sldChg>
      <pc:sldChg chg="add">
        <pc:chgData name="Loto admin studio" userId="a8e4de7fefc2f42b" providerId="LiveId" clId="{87F32D8D-930E-4B9C-A1D8-503CBB178C3E}" dt="2023-06-11T03:25:44.026" v="243"/>
        <pc:sldMkLst>
          <pc:docMk/>
          <pc:sldMk cId="2004194361" sldId="953"/>
        </pc:sldMkLst>
      </pc:sldChg>
      <pc:sldChg chg="add">
        <pc:chgData name="Loto admin studio" userId="a8e4de7fefc2f42b" providerId="LiveId" clId="{87F32D8D-930E-4B9C-A1D8-503CBB178C3E}" dt="2023-06-11T03:25:44.026" v="243"/>
        <pc:sldMkLst>
          <pc:docMk/>
          <pc:sldMk cId="1650415521" sldId="955"/>
        </pc:sldMkLst>
      </pc:sldChg>
      <pc:sldChg chg="add">
        <pc:chgData name="Loto admin studio" userId="a8e4de7fefc2f42b" providerId="LiveId" clId="{87F32D8D-930E-4B9C-A1D8-503CBB178C3E}" dt="2023-06-11T03:25:44.026" v="243"/>
        <pc:sldMkLst>
          <pc:docMk/>
          <pc:sldMk cId="3529010539" sldId="956"/>
        </pc:sldMkLst>
      </pc:sldChg>
      <pc:sldChg chg="add">
        <pc:chgData name="Loto admin studio" userId="a8e4de7fefc2f42b" providerId="LiveId" clId="{87F32D8D-930E-4B9C-A1D8-503CBB178C3E}" dt="2023-06-11T03:25:44.026" v="243"/>
        <pc:sldMkLst>
          <pc:docMk/>
          <pc:sldMk cId="95291220" sldId="957"/>
        </pc:sldMkLst>
      </pc:sldChg>
      <pc:sldChg chg="ord">
        <pc:chgData name="Loto admin studio" userId="a8e4de7fefc2f42b" providerId="LiveId" clId="{87F32D8D-930E-4B9C-A1D8-503CBB178C3E}" dt="2023-06-11T04:02:10.035" v="289"/>
        <pc:sldMkLst>
          <pc:docMk/>
          <pc:sldMk cId="1950030066" sldId="962"/>
        </pc:sldMkLst>
      </pc:sldChg>
      <pc:sldChg chg="addSp delSp modSp mod ord">
        <pc:chgData name="Loto admin studio" userId="a8e4de7fefc2f42b" providerId="LiveId" clId="{87F32D8D-930E-4B9C-A1D8-503CBB178C3E}" dt="2023-06-11T03:23:11.169" v="232"/>
        <pc:sldMkLst>
          <pc:docMk/>
          <pc:sldMk cId="1108625636" sldId="964"/>
        </pc:sldMkLst>
        <pc:spChg chg="mod">
          <ac:chgData name="Loto admin studio" userId="a8e4de7fefc2f42b" providerId="LiveId" clId="{87F32D8D-930E-4B9C-A1D8-503CBB178C3E}" dt="2023-06-11T03:21:18.926" v="223" actId="20577"/>
          <ac:spMkLst>
            <pc:docMk/>
            <pc:sldMk cId="1108625636" sldId="964"/>
            <ac:spMk id="2" creationId="{00000000-0000-0000-0000-000000000000}"/>
          </ac:spMkLst>
        </pc:spChg>
        <pc:spChg chg="add mod">
          <ac:chgData name="Loto admin studio" userId="a8e4de7fefc2f42b" providerId="LiveId" clId="{87F32D8D-930E-4B9C-A1D8-503CBB178C3E}" dt="2023-06-11T03:22:27.081" v="229" actId="1076"/>
          <ac:spMkLst>
            <pc:docMk/>
            <pc:sldMk cId="1108625636" sldId="964"/>
            <ac:spMk id="5" creationId="{404951AA-F267-6AE2-961B-78EC13165018}"/>
          </ac:spMkLst>
        </pc:spChg>
        <pc:spChg chg="del">
          <ac:chgData name="Loto admin studio" userId="a8e4de7fefc2f42b" providerId="LiveId" clId="{87F32D8D-930E-4B9C-A1D8-503CBB178C3E}" dt="2023-06-11T03:20:56.150" v="193" actId="478"/>
          <ac:spMkLst>
            <pc:docMk/>
            <pc:sldMk cId="1108625636" sldId="964"/>
            <ac:spMk id="22" creationId="{75878B57-5637-8036-000D-FB4734CBE61A}"/>
          </ac:spMkLst>
        </pc:spChg>
        <pc:spChg chg="del">
          <ac:chgData name="Loto admin studio" userId="a8e4de7fefc2f42b" providerId="LiveId" clId="{87F32D8D-930E-4B9C-A1D8-503CBB178C3E}" dt="2023-06-11T03:20:51.673" v="192" actId="478"/>
          <ac:spMkLst>
            <pc:docMk/>
            <pc:sldMk cId="1108625636" sldId="964"/>
            <ac:spMk id="31" creationId="{BBB8538F-863D-BF04-7521-DA36F70DC57E}"/>
          </ac:spMkLst>
        </pc:spChg>
        <pc:graphicFrameChg chg="del">
          <ac:chgData name="Loto admin studio" userId="a8e4de7fefc2f42b" providerId="LiveId" clId="{87F32D8D-930E-4B9C-A1D8-503CBB178C3E}" dt="2023-06-11T03:20:48.310" v="191" actId="478"/>
          <ac:graphicFrameMkLst>
            <pc:docMk/>
            <pc:sldMk cId="1108625636" sldId="964"/>
            <ac:graphicFrameMk id="27" creationId="{CA3A3CF9-44B2-27FA-271D-841E4656AB07}"/>
          </ac:graphicFrameMkLst>
        </pc:graphicFrameChg>
        <pc:picChg chg="add mod">
          <ac:chgData name="Loto admin studio" userId="a8e4de7fefc2f42b" providerId="LiveId" clId="{87F32D8D-930E-4B9C-A1D8-503CBB178C3E}" dt="2023-06-11T03:22:27.081" v="229" actId="1076"/>
          <ac:picMkLst>
            <pc:docMk/>
            <pc:sldMk cId="1108625636" sldId="964"/>
            <ac:picMk id="4" creationId="{ABF426C7-E258-B5C5-F1CF-EF36B3CC850A}"/>
          </ac:picMkLst>
        </pc:picChg>
      </pc:sldChg>
      <pc:sldChg chg="del">
        <pc:chgData name="Loto admin studio" userId="a8e4de7fefc2f42b" providerId="LiveId" clId="{87F32D8D-930E-4B9C-A1D8-503CBB178C3E}" dt="2023-06-11T03:19:44.523" v="188" actId="47"/>
        <pc:sldMkLst>
          <pc:docMk/>
          <pc:sldMk cId="3728857223" sldId="971"/>
        </pc:sldMkLst>
      </pc:sldChg>
      <pc:sldChg chg="del">
        <pc:chgData name="Loto admin studio" userId="a8e4de7fefc2f42b" providerId="LiveId" clId="{87F32D8D-930E-4B9C-A1D8-503CBB178C3E}" dt="2023-06-11T04:01:54.718" v="286" actId="47"/>
        <pc:sldMkLst>
          <pc:docMk/>
          <pc:sldMk cId="1057402187" sldId="983"/>
        </pc:sldMkLst>
      </pc:sldChg>
      <pc:sldChg chg="addSp delSp modSp new mod">
        <pc:chgData name="Loto admin studio" userId="a8e4de7fefc2f42b" providerId="LiveId" clId="{87F32D8D-930E-4B9C-A1D8-503CBB178C3E}" dt="2023-06-11T04:24:39.062" v="454" actId="1076"/>
        <pc:sldMkLst>
          <pc:docMk/>
          <pc:sldMk cId="586556213" sldId="984"/>
        </pc:sldMkLst>
        <pc:spChg chg="mod">
          <ac:chgData name="Loto admin studio" userId="a8e4de7fefc2f42b" providerId="LiveId" clId="{87F32D8D-930E-4B9C-A1D8-503CBB178C3E}" dt="2023-06-11T03:18:38.402" v="185" actId="20577"/>
          <ac:spMkLst>
            <pc:docMk/>
            <pc:sldMk cId="586556213" sldId="984"/>
            <ac:spMk id="2" creationId="{A5325042-A5EE-0928-3BA5-60387F9746A9}"/>
          </ac:spMkLst>
        </pc:spChg>
        <pc:spChg chg="mod">
          <ac:chgData name="Loto admin studio" userId="a8e4de7fefc2f42b" providerId="LiveId" clId="{87F32D8D-930E-4B9C-A1D8-503CBB178C3E}" dt="2023-06-11T03:12:28.816" v="41" actId="20577"/>
          <ac:spMkLst>
            <pc:docMk/>
            <pc:sldMk cId="586556213" sldId="984"/>
            <ac:spMk id="3" creationId="{4C9DCFB9-DD80-4F49-6B97-45CBD4C271FF}"/>
          </ac:spMkLst>
        </pc:spChg>
        <pc:spChg chg="add del">
          <ac:chgData name="Loto admin studio" userId="a8e4de7fefc2f42b" providerId="LiveId" clId="{87F32D8D-930E-4B9C-A1D8-503CBB178C3E}" dt="2023-06-11T03:10:12.198" v="2" actId="12084"/>
          <ac:spMkLst>
            <pc:docMk/>
            <pc:sldMk cId="586556213" sldId="984"/>
            <ac:spMk id="4" creationId="{742051A0-707F-3256-AF9E-7E0C6403EF45}"/>
          </ac:spMkLst>
        </pc:spChg>
        <pc:spChg chg="add mod">
          <ac:chgData name="Loto admin studio" userId="a8e4de7fefc2f42b" providerId="LiveId" clId="{87F32D8D-930E-4B9C-A1D8-503CBB178C3E}" dt="2023-06-11T04:24:27.035" v="452" actId="1076"/>
          <ac:spMkLst>
            <pc:docMk/>
            <pc:sldMk cId="586556213" sldId="984"/>
            <ac:spMk id="8" creationId="{AE8E9831-76C9-2C3A-71D3-0D67F67F7469}"/>
          </ac:spMkLst>
        </pc:spChg>
        <pc:graphicFrameChg chg="add mod">
          <ac:chgData name="Loto admin studio" userId="a8e4de7fefc2f42b" providerId="LiveId" clId="{87F32D8D-930E-4B9C-A1D8-503CBB178C3E}" dt="2023-06-11T04:24:18.183" v="450" actId="1076"/>
          <ac:graphicFrameMkLst>
            <pc:docMk/>
            <pc:sldMk cId="586556213" sldId="984"/>
            <ac:graphicFrameMk id="5" creationId="{BDA83935-0763-C5CD-AF03-04CDF030FC71}"/>
          </ac:graphicFrameMkLst>
        </pc:graphicFrameChg>
        <pc:graphicFrameChg chg="add mod">
          <ac:chgData name="Loto admin studio" userId="a8e4de7fefc2f42b" providerId="LiveId" clId="{87F32D8D-930E-4B9C-A1D8-503CBB178C3E}" dt="2023-06-11T04:24:39.062" v="454" actId="1076"/>
          <ac:graphicFrameMkLst>
            <pc:docMk/>
            <pc:sldMk cId="586556213" sldId="984"/>
            <ac:graphicFrameMk id="6" creationId="{4C4802E9-DADD-777D-6035-79AFBCA288B7}"/>
          </ac:graphicFrameMkLst>
        </pc:graphicFrameChg>
        <pc:graphicFrameChg chg="add mod">
          <ac:chgData name="Loto admin studio" userId="a8e4de7fefc2f42b" providerId="LiveId" clId="{87F32D8D-930E-4B9C-A1D8-503CBB178C3E}" dt="2023-06-11T04:24:33.369" v="453" actId="1076"/>
          <ac:graphicFrameMkLst>
            <pc:docMk/>
            <pc:sldMk cId="586556213" sldId="984"/>
            <ac:graphicFrameMk id="7" creationId="{0F846154-8FFC-CFA7-3003-644610A1AFF7}"/>
          </ac:graphicFrameMkLst>
        </pc:graphicFrameChg>
      </pc:sldChg>
      <pc:sldChg chg="addSp delSp modSp new del mod">
        <pc:chgData name="Loto admin studio" userId="a8e4de7fefc2f42b" providerId="LiveId" clId="{87F32D8D-930E-4B9C-A1D8-503CBB178C3E}" dt="2023-06-11T04:08:53.340" v="328" actId="47"/>
        <pc:sldMkLst>
          <pc:docMk/>
          <pc:sldMk cId="1693728103" sldId="985"/>
        </pc:sldMkLst>
        <pc:spChg chg="del">
          <ac:chgData name="Loto admin studio" userId="a8e4de7fefc2f42b" providerId="LiveId" clId="{87F32D8D-930E-4B9C-A1D8-503CBB178C3E}" dt="2023-06-11T04:02:45.486" v="295" actId="478"/>
          <ac:spMkLst>
            <pc:docMk/>
            <pc:sldMk cId="1693728103" sldId="985"/>
            <ac:spMk id="2" creationId="{1071AEAC-435B-371F-2625-ACB5B3E14AE3}"/>
          </ac:spMkLst>
        </pc:spChg>
        <pc:spChg chg="del mod">
          <ac:chgData name="Loto admin studio" userId="a8e4de7fefc2f42b" providerId="LiveId" clId="{87F32D8D-930E-4B9C-A1D8-503CBB178C3E}" dt="2023-06-11T04:02:57.465" v="298" actId="478"/>
          <ac:spMkLst>
            <pc:docMk/>
            <pc:sldMk cId="1693728103" sldId="985"/>
            <ac:spMk id="3" creationId="{FD43D22C-ACB7-454F-EA85-05C41AF8F540}"/>
          </ac:spMkLst>
        </pc:spChg>
        <pc:spChg chg="add del mod">
          <ac:chgData name="Loto admin studio" userId="a8e4de7fefc2f42b" providerId="LiveId" clId="{87F32D8D-930E-4B9C-A1D8-503CBB178C3E}" dt="2023-06-11T04:03:00.176" v="299" actId="478"/>
          <ac:spMkLst>
            <pc:docMk/>
            <pc:sldMk cId="1693728103" sldId="985"/>
            <ac:spMk id="5" creationId="{360721CE-D6A7-BE45-64FB-84331EBF3CC2}"/>
          </ac:spMkLst>
        </pc:spChg>
        <pc:picChg chg="add del mod">
          <ac:chgData name="Loto admin studio" userId="a8e4de7fefc2f42b" providerId="LiveId" clId="{87F32D8D-930E-4B9C-A1D8-503CBB178C3E}" dt="2023-06-11T04:08:17.814" v="321" actId="478"/>
          <ac:picMkLst>
            <pc:docMk/>
            <pc:sldMk cId="1693728103" sldId="985"/>
            <ac:picMk id="1026" creationId="{F1473D86-4C1C-04AD-1D92-B8BCC1C934A8}"/>
          </ac:picMkLst>
        </pc:picChg>
        <pc:picChg chg="add del mod">
          <ac:chgData name="Loto admin studio" userId="a8e4de7fefc2f42b" providerId="LiveId" clId="{87F32D8D-930E-4B9C-A1D8-503CBB178C3E}" dt="2023-06-11T04:08:41.217" v="326" actId="478"/>
          <ac:picMkLst>
            <pc:docMk/>
            <pc:sldMk cId="1693728103" sldId="985"/>
            <ac:picMk id="1028" creationId="{CE8B0A3A-5A91-7B32-D0B5-DF3CDFEA4F1B}"/>
          </ac:picMkLst>
        </pc:picChg>
      </pc:sldChg>
      <pc:sldChg chg="add">
        <pc:chgData name="Loto admin studio" userId="a8e4de7fefc2f42b" providerId="LiveId" clId="{87F32D8D-930E-4B9C-A1D8-503CBB178C3E}" dt="2023-06-11T03:20:43.371" v="190" actId="2890"/>
        <pc:sldMkLst>
          <pc:docMk/>
          <pc:sldMk cId="2013008304" sldId="986"/>
        </pc:sldMkLst>
      </pc:sldChg>
      <pc:sldChg chg="addSp delSp modSp new mod">
        <pc:chgData name="Loto admin studio" userId="a8e4de7fefc2f42b" providerId="LiveId" clId="{87F32D8D-930E-4B9C-A1D8-503CBB178C3E}" dt="2023-06-11T03:36:44.756" v="285" actId="1076"/>
        <pc:sldMkLst>
          <pc:docMk/>
          <pc:sldMk cId="3161459210" sldId="987"/>
        </pc:sldMkLst>
        <pc:spChg chg="mod">
          <ac:chgData name="Loto admin studio" userId="a8e4de7fefc2f42b" providerId="LiveId" clId="{87F32D8D-930E-4B9C-A1D8-503CBB178C3E}" dt="2023-06-11T03:36:44.756" v="285" actId="1076"/>
          <ac:spMkLst>
            <pc:docMk/>
            <pc:sldMk cId="3161459210" sldId="987"/>
            <ac:spMk id="2" creationId="{CADA458B-5037-793D-0A59-0E65CE8AB1E2}"/>
          </ac:spMkLst>
        </pc:spChg>
        <pc:spChg chg="mod">
          <ac:chgData name="Loto admin studio" userId="a8e4de7fefc2f42b" providerId="LiveId" clId="{87F32D8D-930E-4B9C-A1D8-503CBB178C3E}" dt="2023-06-11T03:36:38.144" v="284" actId="14100"/>
          <ac:spMkLst>
            <pc:docMk/>
            <pc:sldMk cId="3161459210" sldId="987"/>
            <ac:spMk id="3" creationId="{D03ADAAE-9467-8A7C-B99F-980E6D35077E}"/>
          </ac:spMkLst>
        </pc:spChg>
        <pc:spChg chg="add mod">
          <ac:chgData name="Loto admin studio" userId="a8e4de7fefc2f42b" providerId="LiveId" clId="{87F32D8D-930E-4B9C-A1D8-503CBB178C3E}" dt="2023-06-11T03:35:51.854" v="277" actId="1076"/>
          <ac:spMkLst>
            <pc:docMk/>
            <pc:sldMk cId="3161459210" sldId="987"/>
            <ac:spMk id="5" creationId="{96C775E5-B7DD-8069-5788-942F48E442F2}"/>
          </ac:spMkLst>
        </pc:spChg>
        <pc:spChg chg="add del mod">
          <ac:chgData name="Loto admin studio" userId="a8e4de7fefc2f42b" providerId="LiveId" clId="{87F32D8D-930E-4B9C-A1D8-503CBB178C3E}" dt="2023-06-11T03:34:19.623" v="249" actId="478"/>
          <ac:spMkLst>
            <pc:docMk/>
            <pc:sldMk cId="3161459210" sldId="987"/>
            <ac:spMk id="8" creationId="{B0290AD6-7010-3CB4-872D-B44F6BD7B128}"/>
          </ac:spMkLst>
        </pc:spChg>
        <pc:spChg chg="add mod">
          <ac:chgData name="Loto admin studio" userId="a8e4de7fefc2f42b" providerId="LiveId" clId="{87F32D8D-930E-4B9C-A1D8-503CBB178C3E}" dt="2023-06-11T03:35:33.177" v="262" actId="1076"/>
          <ac:spMkLst>
            <pc:docMk/>
            <pc:sldMk cId="3161459210" sldId="987"/>
            <ac:spMk id="10" creationId="{90C8AC76-184D-37F0-A0FF-F51E83B8F2C0}"/>
          </ac:spMkLst>
        </pc:spChg>
        <pc:picChg chg="add del mod">
          <ac:chgData name="Loto admin studio" userId="a8e4de7fefc2f42b" providerId="LiveId" clId="{87F32D8D-930E-4B9C-A1D8-503CBB178C3E}" dt="2023-06-11T03:34:19.623" v="249" actId="478"/>
          <ac:picMkLst>
            <pc:docMk/>
            <pc:sldMk cId="3161459210" sldId="987"/>
            <ac:picMk id="7" creationId="{2CA31AA9-E047-E55B-6B2A-227A3814557A}"/>
          </ac:picMkLst>
        </pc:picChg>
      </pc:sldChg>
      <pc:sldChg chg="addSp delSp modSp add mod ord">
        <pc:chgData name="Loto admin studio" userId="a8e4de7fefc2f42b" providerId="LiveId" clId="{87F32D8D-930E-4B9C-A1D8-503CBB178C3E}" dt="2023-06-11T04:35:49.031" v="640"/>
        <pc:sldMkLst>
          <pc:docMk/>
          <pc:sldMk cId="2469327557" sldId="988"/>
        </pc:sldMkLst>
        <pc:spChg chg="del">
          <ac:chgData name="Loto admin studio" userId="a8e4de7fefc2f42b" providerId="LiveId" clId="{87F32D8D-930E-4B9C-A1D8-503CBB178C3E}" dt="2023-06-11T04:34:55.669" v="628" actId="478"/>
          <ac:spMkLst>
            <pc:docMk/>
            <pc:sldMk cId="2469327557" sldId="988"/>
            <ac:spMk id="2" creationId="{1071AEAC-435B-371F-2625-ACB5B3E14AE3}"/>
          </ac:spMkLst>
        </pc:spChg>
        <pc:spChg chg="del">
          <ac:chgData name="Loto admin studio" userId="a8e4de7fefc2f42b" providerId="LiveId" clId="{87F32D8D-930E-4B9C-A1D8-503CBB178C3E}" dt="2023-06-11T04:34:52.280" v="627" actId="478"/>
          <ac:spMkLst>
            <pc:docMk/>
            <pc:sldMk cId="2469327557" sldId="988"/>
            <ac:spMk id="3" creationId="{FD43D22C-ACB7-454F-EA85-05C41AF8F540}"/>
          </ac:spMkLst>
        </pc:spChg>
        <pc:picChg chg="add mod">
          <ac:chgData name="Loto admin studio" userId="a8e4de7fefc2f42b" providerId="LiveId" clId="{87F32D8D-930E-4B9C-A1D8-503CBB178C3E}" dt="2023-06-11T04:06:45.327" v="311" actId="1076"/>
          <ac:picMkLst>
            <pc:docMk/>
            <pc:sldMk cId="2469327557" sldId="988"/>
            <ac:picMk id="2050" creationId="{3AF58309-3E11-EA14-B6FA-EC425E22D7B8}"/>
          </ac:picMkLst>
        </pc:picChg>
        <pc:picChg chg="add del mod">
          <ac:chgData name="Loto admin studio" userId="a8e4de7fefc2f42b" providerId="LiveId" clId="{87F32D8D-930E-4B9C-A1D8-503CBB178C3E}" dt="2023-06-11T04:06:40.534" v="310" actId="21"/>
          <ac:picMkLst>
            <pc:docMk/>
            <pc:sldMk cId="2469327557" sldId="988"/>
            <ac:picMk id="2052" creationId="{4D6D41C7-CB34-A56D-2B51-09CDC2B48ECA}"/>
          </ac:picMkLst>
        </pc:picChg>
      </pc:sldChg>
      <pc:sldChg chg="addSp delSp modSp add mod ord">
        <pc:chgData name="Loto admin studio" userId="a8e4de7fefc2f42b" providerId="LiveId" clId="{87F32D8D-930E-4B9C-A1D8-503CBB178C3E}" dt="2023-06-11T04:35:49.031" v="640"/>
        <pc:sldMkLst>
          <pc:docMk/>
          <pc:sldMk cId="1139712608" sldId="989"/>
        </pc:sldMkLst>
        <pc:spChg chg="del">
          <ac:chgData name="Loto admin studio" userId="a8e4de7fefc2f42b" providerId="LiveId" clId="{87F32D8D-930E-4B9C-A1D8-503CBB178C3E}" dt="2023-06-11T04:07:06.814" v="317" actId="478"/>
          <ac:spMkLst>
            <pc:docMk/>
            <pc:sldMk cId="1139712608" sldId="989"/>
            <ac:spMk id="2" creationId="{1071AEAC-435B-371F-2625-ACB5B3E14AE3}"/>
          </ac:spMkLst>
        </pc:spChg>
        <pc:spChg chg="del">
          <ac:chgData name="Loto admin studio" userId="a8e4de7fefc2f42b" providerId="LiveId" clId="{87F32D8D-930E-4B9C-A1D8-503CBB178C3E}" dt="2023-06-11T04:07:11.949" v="318" actId="478"/>
          <ac:spMkLst>
            <pc:docMk/>
            <pc:sldMk cId="1139712608" sldId="989"/>
            <ac:spMk id="3" creationId="{FD43D22C-ACB7-454F-EA85-05C41AF8F540}"/>
          </ac:spMkLst>
        </pc:spChg>
        <pc:picChg chg="add mod">
          <ac:chgData name="Loto admin studio" userId="a8e4de7fefc2f42b" providerId="LiveId" clId="{87F32D8D-930E-4B9C-A1D8-503CBB178C3E}" dt="2023-06-11T04:07:17.750" v="319" actId="14100"/>
          <ac:picMkLst>
            <pc:docMk/>
            <pc:sldMk cId="1139712608" sldId="989"/>
            <ac:picMk id="4" creationId="{627830B2-72F0-D238-6E87-CD09DF046AB3}"/>
          </ac:picMkLst>
        </pc:picChg>
        <pc:picChg chg="del">
          <ac:chgData name="Loto admin studio" userId="a8e4de7fefc2f42b" providerId="LiveId" clId="{87F32D8D-930E-4B9C-A1D8-503CBB178C3E}" dt="2023-06-11T04:06:54.345" v="313" actId="478"/>
          <ac:picMkLst>
            <pc:docMk/>
            <pc:sldMk cId="1139712608" sldId="989"/>
            <ac:picMk id="2050" creationId="{3AF58309-3E11-EA14-B6FA-EC425E22D7B8}"/>
          </ac:picMkLst>
        </pc:picChg>
      </pc:sldChg>
      <pc:sldChg chg="add ord">
        <pc:chgData name="Loto admin studio" userId="a8e4de7fefc2f42b" providerId="LiveId" clId="{87F32D8D-930E-4B9C-A1D8-503CBB178C3E}" dt="2023-06-11T04:35:38.505" v="638"/>
        <pc:sldMkLst>
          <pc:docMk/>
          <pc:sldMk cId="1915440730" sldId="990"/>
        </pc:sldMkLst>
      </pc:sldChg>
      <pc:sldChg chg="add ord">
        <pc:chgData name="Loto admin studio" userId="a8e4de7fefc2f42b" providerId="LiveId" clId="{87F32D8D-930E-4B9C-A1D8-503CBB178C3E}" dt="2023-06-11T04:35:29.420" v="634"/>
        <pc:sldMkLst>
          <pc:docMk/>
          <pc:sldMk cId="2403380263" sldId="991"/>
        </pc:sldMkLst>
      </pc:sldChg>
      <pc:sldChg chg="addSp delSp modSp new mod">
        <pc:chgData name="Loto admin studio" userId="a8e4de7fefc2f42b" providerId="LiveId" clId="{87F32D8D-930E-4B9C-A1D8-503CBB178C3E}" dt="2023-06-11T04:15:58.805" v="426" actId="478"/>
        <pc:sldMkLst>
          <pc:docMk/>
          <pc:sldMk cId="2270979210" sldId="992"/>
        </pc:sldMkLst>
        <pc:spChg chg="mod">
          <ac:chgData name="Loto admin studio" userId="a8e4de7fefc2f42b" providerId="LiveId" clId="{87F32D8D-930E-4B9C-A1D8-503CBB178C3E}" dt="2023-06-11T04:09:20.921" v="374" actId="20577"/>
          <ac:spMkLst>
            <pc:docMk/>
            <pc:sldMk cId="2270979210" sldId="992"/>
            <ac:spMk id="2" creationId="{6AD9BBB9-862B-5470-B226-18F22F2D64CE}"/>
          </ac:spMkLst>
        </pc:spChg>
        <pc:spChg chg="mod">
          <ac:chgData name="Loto admin studio" userId="a8e4de7fefc2f42b" providerId="LiveId" clId="{87F32D8D-930E-4B9C-A1D8-503CBB178C3E}" dt="2023-06-11T04:09:13.812" v="362" actId="20577"/>
          <ac:spMkLst>
            <pc:docMk/>
            <pc:sldMk cId="2270979210" sldId="992"/>
            <ac:spMk id="3" creationId="{D72EB3D1-9519-C053-11D1-0972A45E6FF7}"/>
          </ac:spMkLst>
        </pc:spChg>
        <pc:spChg chg="add del mod">
          <ac:chgData name="Loto admin studio" userId="a8e4de7fefc2f42b" providerId="LiveId" clId="{87F32D8D-930E-4B9C-A1D8-503CBB178C3E}" dt="2023-06-11T04:11:48.370" v="384" actId="478"/>
          <ac:spMkLst>
            <pc:docMk/>
            <pc:sldMk cId="2270979210" sldId="992"/>
            <ac:spMk id="6" creationId="{32447E34-4F0B-566A-D0E9-4BC771AAEDD7}"/>
          </ac:spMkLst>
        </pc:spChg>
        <pc:spChg chg="add del mod">
          <ac:chgData name="Loto admin studio" userId="a8e4de7fefc2f42b" providerId="LiveId" clId="{87F32D8D-930E-4B9C-A1D8-503CBB178C3E}" dt="2023-06-11T04:12:55.216" v="398" actId="478"/>
          <ac:spMkLst>
            <pc:docMk/>
            <pc:sldMk cId="2270979210" sldId="992"/>
            <ac:spMk id="9" creationId="{4790EED7-E945-BE70-E9B9-DE7A81D45DD3}"/>
          </ac:spMkLst>
        </pc:spChg>
        <pc:spChg chg="add del mod">
          <ac:chgData name="Loto admin studio" userId="a8e4de7fefc2f42b" providerId="LiveId" clId="{87F32D8D-930E-4B9C-A1D8-503CBB178C3E}" dt="2023-06-11T04:12:50.569" v="397" actId="478"/>
          <ac:spMkLst>
            <pc:docMk/>
            <pc:sldMk cId="2270979210" sldId="992"/>
            <ac:spMk id="12" creationId="{DFD95905-FE59-4DB3-65AB-42A7BCBCE79F}"/>
          </ac:spMkLst>
        </pc:spChg>
        <pc:spChg chg="add del mod">
          <ac:chgData name="Loto admin studio" userId="a8e4de7fefc2f42b" providerId="LiveId" clId="{87F32D8D-930E-4B9C-A1D8-503CBB178C3E}" dt="2023-06-11T04:14:10.318" v="406" actId="478"/>
          <ac:spMkLst>
            <pc:docMk/>
            <pc:sldMk cId="2270979210" sldId="992"/>
            <ac:spMk id="15" creationId="{FDBBE5A4-9984-3DC2-1C10-6452020E7D0F}"/>
          </ac:spMkLst>
        </pc:spChg>
        <pc:spChg chg="add del mod">
          <ac:chgData name="Loto admin studio" userId="a8e4de7fefc2f42b" providerId="LiveId" clId="{87F32D8D-930E-4B9C-A1D8-503CBB178C3E}" dt="2023-06-11T04:15:55.706" v="425" actId="478"/>
          <ac:spMkLst>
            <pc:docMk/>
            <pc:sldMk cId="2270979210" sldId="992"/>
            <ac:spMk id="18" creationId="{0C32B3DD-AE93-797D-BD5B-46D95A260F0E}"/>
          </ac:spMkLst>
        </pc:spChg>
        <pc:spChg chg="add del mod">
          <ac:chgData name="Loto admin studio" userId="a8e4de7fefc2f42b" providerId="LiveId" clId="{87F32D8D-930E-4B9C-A1D8-503CBB178C3E}" dt="2023-06-11T04:15:58.805" v="426" actId="478"/>
          <ac:spMkLst>
            <pc:docMk/>
            <pc:sldMk cId="2270979210" sldId="992"/>
            <ac:spMk id="21" creationId="{DE4582C9-C9AD-F26E-CD1E-14B01A505B4F}"/>
          </ac:spMkLst>
        </pc:spChg>
        <pc:spChg chg="add mod">
          <ac:chgData name="Loto admin studio" userId="a8e4de7fefc2f42b" providerId="LiveId" clId="{87F32D8D-930E-4B9C-A1D8-503CBB178C3E}" dt="2023-06-11T04:15:12.295" v="414" actId="14100"/>
          <ac:spMkLst>
            <pc:docMk/>
            <pc:sldMk cId="2270979210" sldId="992"/>
            <ac:spMk id="24" creationId="{F6825B41-89F4-C278-56AA-B8871D5D5346}"/>
          </ac:spMkLst>
        </pc:spChg>
        <pc:picChg chg="add mod">
          <ac:chgData name="Loto admin studio" userId="a8e4de7fefc2f42b" providerId="LiveId" clId="{87F32D8D-930E-4B9C-A1D8-503CBB178C3E}" dt="2023-06-11T04:12:43.202" v="395" actId="1076"/>
          <ac:picMkLst>
            <pc:docMk/>
            <pc:sldMk cId="2270979210" sldId="992"/>
            <ac:picMk id="5" creationId="{9FF09E70-B92A-5DD7-CACC-2A3CBC097B44}"/>
          </ac:picMkLst>
        </pc:picChg>
        <pc:picChg chg="add del mod">
          <ac:chgData name="Loto admin studio" userId="a8e4de7fefc2f42b" providerId="LiveId" clId="{87F32D8D-930E-4B9C-A1D8-503CBB178C3E}" dt="2023-06-11T04:14:02.866" v="404" actId="478"/>
          <ac:picMkLst>
            <pc:docMk/>
            <pc:sldMk cId="2270979210" sldId="992"/>
            <ac:picMk id="8" creationId="{4A154F9F-0775-4FFE-B7E9-CF1E4E9158E4}"/>
          </ac:picMkLst>
        </pc:picChg>
        <pc:picChg chg="add mod">
          <ac:chgData name="Loto admin studio" userId="a8e4de7fefc2f42b" providerId="LiveId" clId="{87F32D8D-930E-4B9C-A1D8-503CBB178C3E}" dt="2023-06-11T04:12:45.350" v="396" actId="1076"/>
          <ac:picMkLst>
            <pc:docMk/>
            <pc:sldMk cId="2270979210" sldId="992"/>
            <ac:picMk id="11" creationId="{0E43A84A-C1F8-5610-6565-E37930F4A7F6}"/>
          </ac:picMkLst>
        </pc:picChg>
        <pc:picChg chg="add mod">
          <ac:chgData name="Loto admin studio" userId="a8e4de7fefc2f42b" providerId="LiveId" clId="{87F32D8D-930E-4B9C-A1D8-503CBB178C3E}" dt="2023-06-11T04:15:50.509" v="424" actId="1076"/>
          <ac:picMkLst>
            <pc:docMk/>
            <pc:sldMk cId="2270979210" sldId="992"/>
            <ac:picMk id="14" creationId="{D207CEAF-5B55-892A-C2CD-822D6B25BBBE}"/>
          </ac:picMkLst>
        </pc:picChg>
        <pc:picChg chg="add mod">
          <ac:chgData name="Loto admin studio" userId="a8e4de7fefc2f42b" providerId="LiveId" clId="{87F32D8D-930E-4B9C-A1D8-503CBB178C3E}" dt="2023-06-11T04:15:40.878" v="422" actId="1076"/>
          <ac:picMkLst>
            <pc:docMk/>
            <pc:sldMk cId="2270979210" sldId="992"/>
            <ac:picMk id="17" creationId="{5AEA0213-D285-4990-147E-F99E863B835F}"/>
          </ac:picMkLst>
        </pc:picChg>
        <pc:picChg chg="add mod">
          <ac:chgData name="Loto admin studio" userId="a8e4de7fefc2f42b" providerId="LiveId" clId="{87F32D8D-930E-4B9C-A1D8-503CBB178C3E}" dt="2023-06-11T04:15:27.977" v="418" actId="1076"/>
          <ac:picMkLst>
            <pc:docMk/>
            <pc:sldMk cId="2270979210" sldId="992"/>
            <ac:picMk id="20" creationId="{3DC09D3D-4BBF-37E8-7B31-9B39074CF51F}"/>
          </ac:picMkLst>
        </pc:picChg>
        <pc:picChg chg="add mod">
          <ac:chgData name="Loto admin studio" userId="a8e4de7fefc2f42b" providerId="LiveId" clId="{87F32D8D-930E-4B9C-A1D8-503CBB178C3E}" dt="2023-06-11T04:15:24.283" v="417" actId="1076"/>
          <ac:picMkLst>
            <pc:docMk/>
            <pc:sldMk cId="2270979210" sldId="992"/>
            <ac:picMk id="23" creationId="{2CC585B6-33A6-C242-99CF-973DDFC587AF}"/>
          </ac:picMkLst>
        </pc:picChg>
      </pc:sldChg>
      <pc:sldChg chg="addSp delSp modSp new mod ord">
        <pc:chgData name="Loto admin studio" userId="a8e4de7fefc2f42b" providerId="LiveId" clId="{87F32D8D-930E-4B9C-A1D8-503CBB178C3E}" dt="2023-06-11T04:30:39.071" v="602"/>
        <pc:sldMkLst>
          <pc:docMk/>
          <pc:sldMk cId="1377286072" sldId="993"/>
        </pc:sldMkLst>
        <pc:spChg chg="mod">
          <ac:chgData name="Loto admin studio" userId="a8e4de7fefc2f42b" providerId="LiveId" clId="{87F32D8D-930E-4B9C-A1D8-503CBB178C3E}" dt="2023-06-11T04:27:06.802" v="516" actId="20577"/>
          <ac:spMkLst>
            <pc:docMk/>
            <pc:sldMk cId="1377286072" sldId="993"/>
            <ac:spMk id="2" creationId="{1C7ADF90-7D94-C094-1925-E2C9B9D83E86}"/>
          </ac:spMkLst>
        </pc:spChg>
        <pc:spChg chg="mod">
          <ac:chgData name="Loto admin studio" userId="a8e4de7fefc2f42b" providerId="LiveId" clId="{87F32D8D-930E-4B9C-A1D8-503CBB178C3E}" dt="2023-06-11T04:26:50.705" v="482" actId="20577"/>
          <ac:spMkLst>
            <pc:docMk/>
            <pc:sldMk cId="1377286072" sldId="993"/>
            <ac:spMk id="3" creationId="{EC90B79C-208D-D4A5-E93E-58116FEFD377}"/>
          </ac:spMkLst>
        </pc:spChg>
        <pc:spChg chg="add del mod">
          <ac:chgData name="Loto admin studio" userId="a8e4de7fefc2f42b" providerId="LiveId" clId="{87F32D8D-930E-4B9C-A1D8-503CBB178C3E}" dt="2023-06-11T04:26:33.718" v="460" actId="478"/>
          <ac:spMkLst>
            <pc:docMk/>
            <pc:sldMk cId="1377286072" sldId="993"/>
            <ac:spMk id="6" creationId="{746645C1-E4B0-F418-A240-401F8828BDA6}"/>
          </ac:spMkLst>
        </pc:spChg>
        <pc:picChg chg="add mod">
          <ac:chgData name="Loto admin studio" userId="a8e4de7fefc2f42b" providerId="LiveId" clId="{87F32D8D-930E-4B9C-A1D8-503CBB178C3E}" dt="2023-06-11T04:26:43.937" v="461" actId="14100"/>
          <ac:picMkLst>
            <pc:docMk/>
            <pc:sldMk cId="1377286072" sldId="993"/>
            <ac:picMk id="5" creationId="{6805133B-26DB-A900-CF7A-F34DA08EA653}"/>
          </ac:picMkLst>
        </pc:picChg>
      </pc:sldChg>
      <pc:sldChg chg="addSp delSp modSp new mod ord">
        <pc:chgData name="Loto admin studio" userId="a8e4de7fefc2f42b" providerId="LiveId" clId="{87F32D8D-930E-4B9C-A1D8-503CBB178C3E}" dt="2023-06-11T04:30:42.359" v="604"/>
        <pc:sldMkLst>
          <pc:docMk/>
          <pc:sldMk cId="4033420734" sldId="994"/>
        </pc:sldMkLst>
        <pc:spChg chg="mod">
          <ac:chgData name="Loto admin studio" userId="a8e4de7fefc2f42b" providerId="LiveId" clId="{87F32D8D-930E-4B9C-A1D8-503CBB178C3E}" dt="2023-06-11T04:30:23.351" v="600" actId="20577"/>
          <ac:spMkLst>
            <pc:docMk/>
            <pc:sldMk cId="4033420734" sldId="994"/>
            <ac:spMk id="2" creationId="{91A9E642-5E20-9A3F-DC77-EE97F957C1E5}"/>
          </ac:spMkLst>
        </pc:spChg>
        <pc:spChg chg="mod">
          <ac:chgData name="Loto admin studio" userId="a8e4de7fefc2f42b" providerId="LiveId" clId="{87F32D8D-930E-4B9C-A1D8-503CBB178C3E}" dt="2023-06-11T04:30:15.563" v="585" actId="313"/>
          <ac:spMkLst>
            <pc:docMk/>
            <pc:sldMk cId="4033420734" sldId="994"/>
            <ac:spMk id="3" creationId="{FB85BF47-6250-6EB8-4227-D689C0833D38}"/>
          </ac:spMkLst>
        </pc:spChg>
        <pc:spChg chg="add del mod">
          <ac:chgData name="Loto admin studio" userId="a8e4de7fefc2f42b" providerId="LiveId" clId="{87F32D8D-930E-4B9C-A1D8-503CBB178C3E}" dt="2023-06-11T04:29:42.283" v="523" actId="478"/>
          <ac:spMkLst>
            <pc:docMk/>
            <pc:sldMk cId="4033420734" sldId="994"/>
            <ac:spMk id="6" creationId="{3BBED890-3CD8-5FD6-4221-ECDA54F15C94}"/>
          </ac:spMkLst>
        </pc:spChg>
        <pc:picChg chg="add mod">
          <ac:chgData name="Loto admin studio" userId="a8e4de7fefc2f42b" providerId="LiveId" clId="{87F32D8D-930E-4B9C-A1D8-503CBB178C3E}" dt="2023-06-11T04:29:48.494" v="524" actId="14100"/>
          <ac:picMkLst>
            <pc:docMk/>
            <pc:sldMk cId="4033420734" sldId="994"/>
            <ac:picMk id="5" creationId="{797E8EE5-3629-DF07-DA84-13A86D2A83FA}"/>
          </ac:picMkLst>
        </pc:picChg>
      </pc:sldChg>
      <pc:sldChg chg="addSp delSp modSp new del mod">
        <pc:chgData name="Loto admin studio" userId="a8e4de7fefc2f42b" providerId="LiveId" clId="{87F32D8D-930E-4B9C-A1D8-503CBB178C3E}" dt="2023-06-11T04:34:39.165" v="626" actId="47"/>
        <pc:sldMkLst>
          <pc:docMk/>
          <pc:sldMk cId="371074102" sldId="995"/>
        </pc:sldMkLst>
        <pc:spChg chg="add del mod">
          <ac:chgData name="Loto admin studio" userId="a8e4de7fefc2f42b" providerId="LiveId" clId="{87F32D8D-930E-4B9C-A1D8-503CBB178C3E}" dt="2023-06-11T04:32:01.970" v="610" actId="931"/>
          <ac:spMkLst>
            <pc:docMk/>
            <pc:sldMk cId="371074102" sldId="995"/>
            <ac:spMk id="6" creationId="{FE95416B-4CCF-C831-163D-C31FD748CF12}"/>
          </ac:spMkLst>
        </pc:spChg>
        <pc:spChg chg="add del mod">
          <ac:chgData name="Loto admin studio" userId="a8e4de7fefc2f42b" providerId="LiveId" clId="{87F32D8D-930E-4B9C-A1D8-503CBB178C3E}" dt="2023-06-11T04:32:42.980" v="615" actId="478"/>
          <ac:spMkLst>
            <pc:docMk/>
            <pc:sldMk cId="371074102" sldId="995"/>
            <ac:spMk id="9" creationId="{A9303C2E-E7C5-DB4E-6945-60DD398CD28F}"/>
          </ac:spMkLst>
        </pc:spChg>
        <pc:spChg chg="add del mod">
          <ac:chgData name="Loto admin studio" userId="a8e4de7fefc2f42b" providerId="LiveId" clId="{87F32D8D-930E-4B9C-A1D8-503CBB178C3E}" dt="2023-06-11T04:34:36.311" v="625" actId="478"/>
          <ac:spMkLst>
            <pc:docMk/>
            <pc:sldMk cId="371074102" sldId="995"/>
            <ac:spMk id="12" creationId="{3E79A8F4-E05A-03FB-386F-7C013F0650FF}"/>
          </ac:spMkLst>
        </pc:spChg>
        <pc:picChg chg="add del mod">
          <ac:chgData name="Loto admin studio" userId="a8e4de7fefc2f42b" providerId="LiveId" clId="{87F32D8D-930E-4B9C-A1D8-503CBB178C3E}" dt="2023-06-11T04:32:01.970" v="610" actId="931"/>
          <ac:picMkLst>
            <pc:docMk/>
            <pc:sldMk cId="371074102" sldId="995"/>
            <ac:picMk id="5" creationId="{3610C85E-2FC7-8C3F-252F-8F01D25C20F2}"/>
          </ac:picMkLst>
        </pc:picChg>
        <pc:picChg chg="add del mod">
          <ac:chgData name="Loto admin studio" userId="a8e4de7fefc2f42b" providerId="LiveId" clId="{87F32D8D-930E-4B9C-A1D8-503CBB178C3E}" dt="2023-06-11T04:33:09.223" v="619" actId="21"/>
          <ac:picMkLst>
            <pc:docMk/>
            <pc:sldMk cId="371074102" sldId="995"/>
            <ac:picMk id="8" creationId="{8269A23B-8F9C-8078-DBF2-0F98D40D744D}"/>
          </ac:picMkLst>
        </pc:picChg>
        <pc:picChg chg="add del mod">
          <ac:chgData name="Loto admin studio" userId="a8e4de7fefc2f42b" providerId="LiveId" clId="{87F32D8D-930E-4B9C-A1D8-503CBB178C3E}" dt="2023-06-11T04:34:36.311" v="625" actId="478"/>
          <ac:picMkLst>
            <pc:docMk/>
            <pc:sldMk cId="371074102" sldId="995"/>
            <ac:picMk id="11" creationId="{F156AABA-39BB-042C-60C2-1D04FBF0910D}"/>
          </ac:picMkLst>
        </pc:picChg>
      </pc:sldChg>
      <pc:sldChg chg="addSp delSp modSp add mod">
        <pc:chgData name="Loto admin studio" userId="a8e4de7fefc2f42b" providerId="LiveId" clId="{87F32D8D-930E-4B9C-A1D8-503CBB178C3E}" dt="2023-06-11T04:33:13.173" v="621"/>
        <pc:sldMkLst>
          <pc:docMk/>
          <pc:sldMk cId="2749590129" sldId="996"/>
        </pc:sldMkLst>
        <pc:picChg chg="add mod">
          <ac:chgData name="Loto admin studio" userId="a8e4de7fefc2f42b" providerId="LiveId" clId="{87F32D8D-930E-4B9C-A1D8-503CBB178C3E}" dt="2023-06-11T04:33:13.173" v="621"/>
          <ac:picMkLst>
            <pc:docMk/>
            <pc:sldMk cId="2749590129" sldId="996"/>
            <ac:picMk id="4" creationId="{3164B82D-2A4D-2980-A2A9-4981CB5B9AB5}"/>
          </ac:picMkLst>
        </pc:picChg>
        <pc:picChg chg="del">
          <ac:chgData name="Loto admin studio" userId="a8e4de7fefc2f42b" providerId="LiveId" clId="{87F32D8D-930E-4B9C-A1D8-503CBB178C3E}" dt="2023-06-11T04:33:12.695" v="620" actId="478"/>
          <ac:picMkLst>
            <pc:docMk/>
            <pc:sldMk cId="2749590129" sldId="996"/>
            <ac:picMk id="5" creationId="{797E8EE5-3629-DF07-DA84-13A86D2A83FA}"/>
          </ac:picMkLst>
        </pc:picChg>
      </pc:sldChg>
      <pc:sldChg chg="addSp delSp modSp new mod ord">
        <pc:chgData name="Loto admin studio" userId="a8e4de7fefc2f42b" providerId="LiveId" clId="{87F32D8D-930E-4B9C-A1D8-503CBB178C3E}" dt="2023-06-11T04:51:57.928" v="702" actId="20577"/>
        <pc:sldMkLst>
          <pc:docMk/>
          <pc:sldMk cId="1137868771" sldId="997"/>
        </pc:sldMkLst>
        <pc:spChg chg="mod">
          <ac:chgData name="Loto admin studio" userId="a8e4de7fefc2f42b" providerId="LiveId" clId="{87F32D8D-930E-4B9C-A1D8-503CBB178C3E}" dt="2023-06-11T04:38:43.785" v="688" actId="20577"/>
          <ac:spMkLst>
            <pc:docMk/>
            <pc:sldMk cId="1137868771" sldId="997"/>
            <ac:spMk id="2" creationId="{03AC7777-9500-3180-3F71-AE711010EB14}"/>
          </ac:spMkLst>
        </pc:spChg>
        <pc:spChg chg="mod">
          <ac:chgData name="Loto admin studio" userId="a8e4de7fefc2f42b" providerId="LiveId" clId="{87F32D8D-930E-4B9C-A1D8-503CBB178C3E}" dt="2023-06-11T04:38:34.382" v="667" actId="20577"/>
          <ac:spMkLst>
            <pc:docMk/>
            <pc:sldMk cId="1137868771" sldId="997"/>
            <ac:spMk id="3" creationId="{D2117EDC-4578-0CAB-D891-4C659F265F29}"/>
          </ac:spMkLst>
        </pc:spChg>
        <pc:spChg chg="add del mod">
          <ac:chgData name="Loto admin studio" userId="a8e4de7fefc2f42b" providerId="LiveId" clId="{87F32D8D-930E-4B9C-A1D8-503CBB178C3E}" dt="2023-06-11T04:39:58.236" v="697" actId="478"/>
          <ac:spMkLst>
            <pc:docMk/>
            <pc:sldMk cId="1137868771" sldId="997"/>
            <ac:spMk id="6" creationId="{EFD63060-BDE4-6DF7-998F-29716B98E29F}"/>
          </ac:spMkLst>
        </pc:spChg>
        <pc:spChg chg="add mod">
          <ac:chgData name="Loto admin studio" userId="a8e4de7fefc2f42b" providerId="LiveId" clId="{87F32D8D-930E-4B9C-A1D8-503CBB178C3E}" dt="2023-06-11T04:51:57.928" v="702" actId="20577"/>
          <ac:spMkLst>
            <pc:docMk/>
            <pc:sldMk cId="1137868771" sldId="997"/>
            <ac:spMk id="8" creationId="{2B50AC11-CE75-6712-67F2-6B78268C6909}"/>
          </ac:spMkLst>
        </pc:spChg>
        <pc:picChg chg="add mod">
          <ac:chgData name="Loto admin studio" userId="a8e4de7fefc2f42b" providerId="LiveId" clId="{87F32D8D-930E-4B9C-A1D8-503CBB178C3E}" dt="2023-06-11T04:51:49.213" v="699" actId="14100"/>
          <ac:picMkLst>
            <pc:docMk/>
            <pc:sldMk cId="1137868771" sldId="997"/>
            <ac:picMk id="5" creationId="{60212F02-6C22-9BB0-FD5D-45EC45C257F6}"/>
          </ac:picMkLst>
        </pc:picChg>
      </pc:sldChg>
    </pc:docChg>
  </pc:docChgLst>
  <pc:docChgLst>
    <pc:chgData name="Loto admin studio" userId="a8e4de7fefc2f42b" providerId="LiveId" clId="{DFB2C14E-F075-464A-94F5-5088CFF903E8}"/>
    <pc:docChg chg="undo redo custSel addSld delSld modSld sldOrd">
      <pc:chgData name="Loto admin studio" userId="a8e4de7fefc2f42b" providerId="LiveId" clId="{DFB2C14E-F075-464A-94F5-5088CFF903E8}" dt="2023-07-19T20:13:59.047" v="188" actId="1076"/>
      <pc:docMkLst>
        <pc:docMk/>
      </pc:docMkLst>
      <pc:sldChg chg="modSp mod">
        <pc:chgData name="Loto admin studio" userId="a8e4de7fefc2f42b" providerId="LiveId" clId="{DFB2C14E-F075-464A-94F5-5088CFF903E8}" dt="2023-07-19T19:17:03.581" v="10" actId="20577"/>
        <pc:sldMkLst>
          <pc:docMk/>
          <pc:sldMk cId="2745828918" sldId="256"/>
        </pc:sldMkLst>
        <pc:spChg chg="mod">
          <ac:chgData name="Loto admin studio" userId="a8e4de7fefc2f42b" providerId="LiveId" clId="{DFB2C14E-F075-464A-94F5-5088CFF903E8}" dt="2023-07-19T19:17:03.581" v="10" actId="20577"/>
          <ac:spMkLst>
            <pc:docMk/>
            <pc:sldMk cId="2745828918" sldId="256"/>
            <ac:spMk id="3" creationId="{C9CC2D51-705E-403A-AC0E-9157DC5513A8}"/>
          </ac:spMkLst>
        </pc:spChg>
      </pc:sldChg>
      <pc:sldChg chg="add">
        <pc:chgData name="Loto admin studio" userId="a8e4de7fefc2f42b" providerId="LiveId" clId="{DFB2C14E-F075-464A-94F5-5088CFF903E8}" dt="2023-07-19T19:35:12.580" v="70"/>
        <pc:sldMkLst>
          <pc:docMk/>
          <pc:sldMk cId="3809623289" sldId="260"/>
        </pc:sldMkLst>
      </pc:sldChg>
      <pc:sldChg chg="delSp add del mod">
        <pc:chgData name="Loto admin studio" userId="a8e4de7fefc2f42b" providerId="LiveId" clId="{DFB2C14E-F075-464A-94F5-5088CFF903E8}" dt="2023-07-19T19:55:33.147" v="163" actId="47"/>
        <pc:sldMkLst>
          <pc:docMk/>
          <pc:sldMk cId="2121139790" sldId="263"/>
        </pc:sldMkLst>
        <pc:spChg chg="del">
          <ac:chgData name="Loto admin studio" userId="a8e4de7fefc2f42b" providerId="LiveId" clId="{DFB2C14E-F075-464A-94F5-5088CFF903E8}" dt="2023-07-19T19:51:55.260" v="135" actId="21"/>
          <ac:spMkLst>
            <pc:docMk/>
            <pc:sldMk cId="2121139790" sldId="263"/>
            <ac:spMk id="6" creationId="{C029389F-61B3-8943-8A07-96928732CFBD}"/>
          </ac:spMkLst>
        </pc:spChg>
        <pc:picChg chg="del">
          <ac:chgData name="Loto admin studio" userId="a8e4de7fefc2f42b" providerId="LiveId" clId="{DFB2C14E-F075-464A-94F5-5088CFF903E8}" dt="2023-07-19T19:51:55.260" v="135" actId="21"/>
          <ac:picMkLst>
            <pc:docMk/>
            <pc:sldMk cId="2121139790" sldId="263"/>
            <ac:picMk id="5" creationId="{BD9D2A46-B914-734D-8F3E-624C8ACA1418}"/>
          </ac:picMkLst>
        </pc:picChg>
      </pc:sldChg>
      <pc:sldChg chg="delSp add del mod">
        <pc:chgData name="Loto admin studio" userId="a8e4de7fefc2f42b" providerId="LiveId" clId="{DFB2C14E-F075-464A-94F5-5088CFF903E8}" dt="2023-07-19T19:55:39.517" v="165" actId="47"/>
        <pc:sldMkLst>
          <pc:docMk/>
          <pc:sldMk cId="3085118397" sldId="264"/>
        </pc:sldMkLst>
        <pc:spChg chg="del">
          <ac:chgData name="Loto admin studio" userId="a8e4de7fefc2f42b" providerId="LiveId" clId="{DFB2C14E-F075-464A-94F5-5088CFF903E8}" dt="2023-07-19T19:54:42.372" v="149" actId="21"/>
          <ac:spMkLst>
            <pc:docMk/>
            <pc:sldMk cId="3085118397" sldId="264"/>
            <ac:spMk id="6" creationId="{F8D31346-78B7-8342-A79B-CA30BD58C707}"/>
          </ac:spMkLst>
        </pc:spChg>
        <pc:picChg chg="del">
          <ac:chgData name="Loto admin studio" userId="a8e4de7fefc2f42b" providerId="LiveId" clId="{DFB2C14E-F075-464A-94F5-5088CFF903E8}" dt="2023-07-19T19:54:42.372" v="149" actId="21"/>
          <ac:picMkLst>
            <pc:docMk/>
            <pc:sldMk cId="3085118397" sldId="264"/>
            <ac:picMk id="5" creationId="{FA58551E-83BA-5F43-B222-D25B26489B25}"/>
          </ac:picMkLst>
        </pc:picChg>
      </pc:sldChg>
      <pc:sldChg chg="addSp delSp modSp add del mod">
        <pc:chgData name="Loto admin studio" userId="a8e4de7fefc2f42b" providerId="LiveId" clId="{DFB2C14E-F075-464A-94F5-5088CFF903E8}" dt="2023-07-19T19:55:36.840" v="164" actId="47"/>
        <pc:sldMkLst>
          <pc:docMk/>
          <pc:sldMk cId="2623631321" sldId="265"/>
        </pc:sldMkLst>
        <pc:spChg chg="add del mod">
          <ac:chgData name="Loto admin studio" userId="a8e4de7fefc2f42b" providerId="LiveId" clId="{DFB2C14E-F075-464A-94F5-5088CFF903E8}" dt="2023-07-19T19:53:29.267" v="142" actId="21"/>
          <ac:spMkLst>
            <pc:docMk/>
            <pc:sldMk cId="2623631321" sldId="265"/>
            <ac:spMk id="6" creationId="{3F9C35B5-D799-1C40-92A2-D13EE3AE3B5F}"/>
          </ac:spMkLst>
        </pc:spChg>
        <pc:picChg chg="del">
          <ac:chgData name="Loto admin studio" userId="a8e4de7fefc2f42b" providerId="LiveId" clId="{DFB2C14E-F075-464A-94F5-5088CFF903E8}" dt="2023-07-19T19:53:29.267" v="142" actId="21"/>
          <ac:picMkLst>
            <pc:docMk/>
            <pc:sldMk cId="2623631321" sldId="265"/>
            <ac:picMk id="5" creationId="{8C7FFFC8-503D-044B-AC46-165B937BD7C8}"/>
          </ac:picMkLst>
        </pc:picChg>
      </pc:sldChg>
      <pc:sldChg chg="addSp delSp add del mod">
        <pc:chgData name="Loto admin studio" userId="a8e4de7fefc2f42b" providerId="LiveId" clId="{DFB2C14E-F075-464A-94F5-5088CFF903E8}" dt="2023-07-19T19:58:41.356" v="178" actId="47"/>
        <pc:sldMkLst>
          <pc:docMk/>
          <pc:sldMk cId="2683958038" sldId="268"/>
        </pc:sldMkLst>
        <pc:spChg chg="add del">
          <ac:chgData name="Loto admin studio" userId="a8e4de7fefc2f42b" providerId="LiveId" clId="{DFB2C14E-F075-464A-94F5-5088CFF903E8}" dt="2023-07-19T19:58:03.570" v="172" actId="21"/>
          <ac:spMkLst>
            <pc:docMk/>
            <pc:sldMk cId="2683958038" sldId="268"/>
            <ac:spMk id="8" creationId="{D09392E0-8349-E14F-819F-5B91ECD25C1E}"/>
          </ac:spMkLst>
        </pc:spChg>
        <pc:picChg chg="del">
          <ac:chgData name="Loto admin studio" userId="a8e4de7fefc2f42b" providerId="LiveId" clId="{DFB2C14E-F075-464A-94F5-5088CFF903E8}" dt="2023-07-19T19:58:03.570" v="172" actId="21"/>
          <ac:picMkLst>
            <pc:docMk/>
            <pc:sldMk cId="2683958038" sldId="268"/>
            <ac:picMk id="9" creationId="{AB28014E-A429-B248-8240-A8D700F63159}"/>
          </ac:picMkLst>
        </pc:picChg>
        <pc:picChg chg="add del">
          <ac:chgData name="Loto admin studio" userId="a8e4de7fefc2f42b" providerId="LiveId" clId="{DFB2C14E-F075-464A-94F5-5088CFF903E8}" dt="2023-07-19T19:58:03.570" v="172" actId="21"/>
          <ac:picMkLst>
            <pc:docMk/>
            <pc:sldMk cId="2683958038" sldId="268"/>
            <ac:picMk id="10" creationId="{6730151B-AC3C-0544-A479-D490DB79A259}"/>
          </ac:picMkLst>
        </pc:picChg>
        <pc:picChg chg="add del">
          <ac:chgData name="Loto admin studio" userId="a8e4de7fefc2f42b" providerId="LiveId" clId="{DFB2C14E-F075-464A-94F5-5088CFF903E8}" dt="2023-07-19T19:58:03.570" v="172" actId="21"/>
          <ac:picMkLst>
            <pc:docMk/>
            <pc:sldMk cId="2683958038" sldId="268"/>
            <ac:picMk id="11" creationId="{33AA9F38-5ACB-9E4C-B2D1-6E5B08C65F1C}"/>
          </ac:picMkLst>
        </pc:picChg>
        <pc:picChg chg="del">
          <ac:chgData name="Loto admin studio" userId="a8e4de7fefc2f42b" providerId="LiveId" clId="{DFB2C14E-F075-464A-94F5-5088CFF903E8}" dt="2023-07-19T19:58:03.570" v="172" actId="21"/>
          <ac:picMkLst>
            <pc:docMk/>
            <pc:sldMk cId="2683958038" sldId="268"/>
            <ac:picMk id="12" creationId="{F264E745-860F-3145-BBFB-74AB4D9C7788}"/>
          </ac:picMkLst>
        </pc:picChg>
        <pc:picChg chg="add del">
          <ac:chgData name="Loto admin studio" userId="a8e4de7fefc2f42b" providerId="LiveId" clId="{DFB2C14E-F075-464A-94F5-5088CFF903E8}" dt="2023-07-19T19:58:03.570" v="172" actId="21"/>
          <ac:picMkLst>
            <pc:docMk/>
            <pc:sldMk cId="2683958038" sldId="268"/>
            <ac:picMk id="13" creationId="{3077F364-0D57-3B46-9F1C-16436E1BB5AD}"/>
          </ac:picMkLst>
        </pc:picChg>
        <pc:picChg chg="add del">
          <ac:chgData name="Loto admin studio" userId="a8e4de7fefc2f42b" providerId="LiveId" clId="{DFB2C14E-F075-464A-94F5-5088CFF903E8}" dt="2023-07-19T19:58:03.570" v="172" actId="21"/>
          <ac:picMkLst>
            <pc:docMk/>
            <pc:sldMk cId="2683958038" sldId="268"/>
            <ac:picMk id="16" creationId="{069E7E87-AF64-8944-9EE1-367694057DE4}"/>
          </ac:picMkLst>
        </pc:picChg>
        <pc:cxnChg chg="add del">
          <ac:chgData name="Loto admin studio" userId="a8e4de7fefc2f42b" providerId="LiveId" clId="{DFB2C14E-F075-464A-94F5-5088CFF903E8}" dt="2023-07-19T19:58:03.570" v="172" actId="21"/>
          <ac:cxnSpMkLst>
            <pc:docMk/>
            <pc:sldMk cId="2683958038" sldId="268"/>
            <ac:cxnSpMk id="14" creationId="{2F88A243-CD83-F140-B2EF-98B26C5881DD}"/>
          </ac:cxnSpMkLst>
        </pc:cxnChg>
        <pc:cxnChg chg="add del">
          <ac:chgData name="Loto admin studio" userId="a8e4de7fefc2f42b" providerId="LiveId" clId="{DFB2C14E-F075-464A-94F5-5088CFF903E8}" dt="2023-07-19T19:58:03.570" v="172" actId="21"/>
          <ac:cxnSpMkLst>
            <pc:docMk/>
            <pc:sldMk cId="2683958038" sldId="268"/>
            <ac:cxnSpMk id="15" creationId="{706DC6F2-0B3D-F940-A625-E29371BF8E2C}"/>
          </ac:cxnSpMkLst>
        </pc:cxnChg>
        <pc:cxnChg chg="add del">
          <ac:chgData name="Loto admin studio" userId="a8e4de7fefc2f42b" providerId="LiveId" clId="{DFB2C14E-F075-464A-94F5-5088CFF903E8}" dt="2023-07-19T19:58:03.570" v="172" actId="21"/>
          <ac:cxnSpMkLst>
            <pc:docMk/>
            <pc:sldMk cId="2683958038" sldId="268"/>
            <ac:cxnSpMk id="17" creationId="{7EB0CA4E-D6AA-D943-AD24-1E913CCD8DE0}"/>
          </ac:cxnSpMkLst>
        </pc:cxnChg>
        <pc:cxnChg chg="add del">
          <ac:chgData name="Loto admin studio" userId="a8e4de7fefc2f42b" providerId="LiveId" clId="{DFB2C14E-F075-464A-94F5-5088CFF903E8}" dt="2023-07-19T19:58:03.570" v="172" actId="21"/>
          <ac:cxnSpMkLst>
            <pc:docMk/>
            <pc:sldMk cId="2683958038" sldId="268"/>
            <ac:cxnSpMk id="18" creationId="{08DD78BF-94A6-764C-B036-081E12B598B6}"/>
          </ac:cxnSpMkLst>
        </pc:cxnChg>
        <pc:cxnChg chg="add del">
          <ac:chgData name="Loto admin studio" userId="a8e4de7fefc2f42b" providerId="LiveId" clId="{DFB2C14E-F075-464A-94F5-5088CFF903E8}" dt="2023-07-19T19:58:03.570" v="172" actId="21"/>
          <ac:cxnSpMkLst>
            <pc:docMk/>
            <pc:sldMk cId="2683958038" sldId="268"/>
            <ac:cxnSpMk id="20" creationId="{40589BD7-DADE-1C48-8A54-E33A237171F9}"/>
          </ac:cxnSpMkLst>
        </pc:cxnChg>
        <pc:cxnChg chg="add del">
          <ac:chgData name="Loto admin studio" userId="a8e4de7fefc2f42b" providerId="LiveId" clId="{DFB2C14E-F075-464A-94F5-5088CFF903E8}" dt="2023-07-19T19:58:03.570" v="172" actId="21"/>
          <ac:cxnSpMkLst>
            <pc:docMk/>
            <pc:sldMk cId="2683958038" sldId="268"/>
            <ac:cxnSpMk id="21" creationId="{1C844478-2028-D747-A7C5-53D58CCBD0B7}"/>
          </ac:cxnSpMkLst>
        </pc:cxnChg>
        <pc:cxnChg chg="add del">
          <ac:chgData name="Loto admin studio" userId="a8e4de7fefc2f42b" providerId="LiveId" clId="{DFB2C14E-F075-464A-94F5-5088CFF903E8}" dt="2023-07-19T19:58:03.570" v="172" actId="21"/>
          <ac:cxnSpMkLst>
            <pc:docMk/>
            <pc:sldMk cId="2683958038" sldId="268"/>
            <ac:cxnSpMk id="22" creationId="{7CC3F85C-61F5-4F41-BC60-D2C821FB0D27}"/>
          </ac:cxnSpMkLst>
        </pc:cxnChg>
        <pc:cxnChg chg="add del">
          <ac:chgData name="Loto admin studio" userId="a8e4de7fefc2f42b" providerId="LiveId" clId="{DFB2C14E-F075-464A-94F5-5088CFF903E8}" dt="2023-07-19T19:58:03.570" v="172" actId="21"/>
          <ac:cxnSpMkLst>
            <pc:docMk/>
            <pc:sldMk cId="2683958038" sldId="268"/>
            <ac:cxnSpMk id="23" creationId="{E44E9565-FC76-BF41-AB0A-F72EBF45430B}"/>
          </ac:cxnSpMkLst>
        </pc:cxnChg>
      </pc:sldChg>
      <pc:sldChg chg="addSp delSp modSp add mod">
        <pc:chgData name="Loto admin studio" userId="a8e4de7fefc2f42b" providerId="LiveId" clId="{DFB2C14E-F075-464A-94F5-5088CFF903E8}" dt="2023-07-19T20:13:32.768" v="182" actId="21"/>
        <pc:sldMkLst>
          <pc:docMk/>
          <pc:sldMk cId="3543656318" sldId="269"/>
        </pc:sldMkLst>
        <pc:spChg chg="del">
          <ac:chgData name="Loto admin studio" userId="a8e4de7fefc2f42b" providerId="LiveId" clId="{DFB2C14E-F075-464A-94F5-5088CFF903E8}" dt="2023-07-19T20:13:32.768" v="182" actId="21"/>
          <ac:spMkLst>
            <pc:docMk/>
            <pc:sldMk cId="3543656318" sldId="269"/>
            <ac:spMk id="3" creationId="{85EFD76D-D949-2C4C-92AD-53B1077C4930}"/>
          </ac:spMkLst>
        </pc:spChg>
        <pc:spChg chg="add mod">
          <ac:chgData name="Loto admin studio" userId="a8e4de7fefc2f42b" providerId="LiveId" clId="{DFB2C14E-F075-464A-94F5-5088CFF903E8}" dt="2023-07-19T20:13:32.768" v="182" actId="21"/>
          <ac:spMkLst>
            <pc:docMk/>
            <pc:sldMk cId="3543656318" sldId="269"/>
            <ac:spMk id="4" creationId="{4F974F47-A167-01AE-7E1A-CB5D684FC9DF}"/>
          </ac:spMkLst>
        </pc:spChg>
        <pc:spChg chg="del">
          <ac:chgData name="Loto admin studio" userId="a8e4de7fefc2f42b" providerId="LiveId" clId="{DFB2C14E-F075-464A-94F5-5088CFF903E8}" dt="2023-07-19T20:13:32.768" v="182" actId="21"/>
          <ac:spMkLst>
            <pc:docMk/>
            <pc:sldMk cId="3543656318" sldId="269"/>
            <ac:spMk id="8" creationId="{B984158D-4D75-D642-847A-3E2AE7DEC0CB}"/>
          </ac:spMkLst>
        </pc:spChg>
        <pc:picChg chg="del">
          <ac:chgData name="Loto admin studio" userId="a8e4de7fefc2f42b" providerId="LiveId" clId="{DFB2C14E-F075-464A-94F5-5088CFF903E8}" dt="2023-07-19T20:13:32.768" v="182" actId="21"/>
          <ac:picMkLst>
            <pc:docMk/>
            <pc:sldMk cId="3543656318" sldId="269"/>
            <ac:picMk id="7" creationId="{423849ED-5F9A-0249-A66A-16A161560CA1}"/>
          </ac:picMkLst>
        </pc:picChg>
      </pc:sldChg>
      <pc:sldChg chg="add">
        <pc:chgData name="Loto admin studio" userId="a8e4de7fefc2f42b" providerId="LiveId" clId="{DFB2C14E-F075-464A-94F5-5088CFF903E8}" dt="2023-07-19T19:35:12.580" v="70"/>
        <pc:sldMkLst>
          <pc:docMk/>
          <pc:sldMk cId="3046823259" sldId="270"/>
        </pc:sldMkLst>
      </pc:sldChg>
      <pc:sldChg chg="modSp add mod">
        <pc:chgData name="Loto admin studio" userId="a8e4de7fefc2f42b" providerId="LiveId" clId="{DFB2C14E-F075-464A-94F5-5088CFF903E8}" dt="2023-07-19T19:35:12.807" v="72" actId="27636"/>
        <pc:sldMkLst>
          <pc:docMk/>
          <pc:sldMk cId="1073560541" sldId="271"/>
        </pc:sldMkLst>
        <pc:spChg chg="mod">
          <ac:chgData name="Loto admin studio" userId="a8e4de7fefc2f42b" providerId="LiveId" clId="{DFB2C14E-F075-464A-94F5-5088CFF903E8}" dt="2023-07-19T19:35:12.807" v="72" actId="27636"/>
          <ac:spMkLst>
            <pc:docMk/>
            <pc:sldMk cId="1073560541" sldId="271"/>
            <ac:spMk id="2" creationId="{98323FF3-602D-494D-A2FD-1C63A63F3A6D}"/>
          </ac:spMkLst>
        </pc:spChg>
      </pc:sldChg>
      <pc:sldChg chg="modSp add mod">
        <pc:chgData name="Loto admin studio" userId="a8e4de7fefc2f42b" providerId="LiveId" clId="{DFB2C14E-F075-464A-94F5-5088CFF903E8}" dt="2023-07-19T19:35:12.823" v="73" actId="27636"/>
        <pc:sldMkLst>
          <pc:docMk/>
          <pc:sldMk cId="3462830352" sldId="272"/>
        </pc:sldMkLst>
        <pc:spChg chg="mod">
          <ac:chgData name="Loto admin studio" userId="a8e4de7fefc2f42b" providerId="LiveId" clId="{DFB2C14E-F075-464A-94F5-5088CFF903E8}" dt="2023-07-19T19:35:12.823" v="73" actId="27636"/>
          <ac:spMkLst>
            <pc:docMk/>
            <pc:sldMk cId="3462830352" sldId="272"/>
            <ac:spMk id="2" creationId="{98323FF3-602D-494D-A2FD-1C63A63F3A6D}"/>
          </ac:spMkLst>
        </pc:spChg>
      </pc:sldChg>
      <pc:sldChg chg="addSp delSp modSp add">
        <pc:chgData name="Loto admin studio" userId="a8e4de7fefc2f42b" providerId="LiveId" clId="{DFB2C14E-F075-464A-94F5-5088CFF903E8}" dt="2023-07-19T20:13:09.048" v="181" actId="21"/>
        <pc:sldMkLst>
          <pc:docMk/>
          <pc:sldMk cId="3604101462" sldId="273"/>
        </pc:sldMkLst>
        <pc:spChg chg="add del">
          <ac:chgData name="Loto admin studio" userId="a8e4de7fefc2f42b" providerId="LiveId" clId="{DFB2C14E-F075-464A-94F5-5088CFF903E8}" dt="2023-07-19T20:13:09.048" v="181" actId="21"/>
          <ac:spMkLst>
            <pc:docMk/>
            <pc:sldMk cId="3604101462" sldId="273"/>
            <ac:spMk id="2" creationId="{98323FF3-602D-494D-A2FD-1C63A63F3A6D}"/>
          </ac:spMkLst>
        </pc:spChg>
        <pc:spChg chg="add del mod">
          <ac:chgData name="Loto admin studio" userId="a8e4de7fefc2f42b" providerId="LiveId" clId="{DFB2C14E-F075-464A-94F5-5088CFF903E8}" dt="2023-07-19T20:13:09.048" v="181" actId="21"/>
          <ac:spMkLst>
            <pc:docMk/>
            <pc:sldMk cId="3604101462" sldId="273"/>
            <ac:spMk id="3" creationId="{B32E6684-0059-FF28-1308-E9563F991038}"/>
          </ac:spMkLst>
        </pc:spChg>
        <pc:spChg chg="add del">
          <ac:chgData name="Loto admin studio" userId="a8e4de7fefc2f42b" providerId="LiveId" clId="{DFB2C14E-F075-464A-94F5-5088CFF903E8}" dt="2023-07-19T20:13:09.048" v="181" actId="21"/>
          <ac:spMkLst>
            <pc:docMk/>
            <pc:sldMk cId="3604101462" sldId="273"/>
            <ac:spMk id="4" creationId="{E3A861BD-94A5-CC45-9B6F-80C3B1F7240B}"/>
          </ac:spMkLst>
        </pc:spChg>
        <pc:spChg chg="add del">
          <ac:chgData name="Loto admin studio" userId="a8e4de7fefc2f42b" providerId="LiveId" clId="{DFB2C14E-F075-464A-94F5-5088CFF903E8}" dt="2023-07-19T20:13:09.048" v="181" actId="21"/>
          <ac:spMkLst>
            <pc:docMk/>
            <pc:sldMk cId="3604101462" sldId="273"/>
            <ac:spMk id="5" creationId="{1261FFC4-6DE7-B14F-996F-B44641E37216}"/>
          </ac:spMkLst>
        </pc:spChg>
        <pc:spChg chg="add del">
          <ac:chgData name="Loto admin studio" userId="a8e4de7fefc2f42b" providerId="LiveId" clId="{DFB2C14E-F075-464A-94F5-5088CFF903E8}" dt="2023-07-19T20:13:09.048" v="181" actId="21"/>
          <ac:spMkLst>
            <pc:docMk/>
            <pc:sldMk cId="3604101462" sldId="273"/>
            <ac:spMk id="7" creationId="{4406AE29-A382-8947-845D-1DBE109C7541}"/>
          </ac:spMkLst>
        </pc:spChg>
        <pc:spChg chg="add del">
          <ac:chgData name="Loto admin studio" userId="a8e4de7fefc2f42b" providerId="LiveId" clId="{DFB2C14E-F075-464A-94F5-5088CFF903E8}" dt="2023-07-19T20:13:09.048" v="181" actId="21"/>
          <ac:spMkLst>
            <pc:docMk/>
            <pc:sldMk cId="3604101462" sldId="273"/>
            <ac:spMk id="9" creationId="{C75BE288-749C-3947-9A58-D29CCD5B489F}"/>
          </ac:spMkLst>
        </pc:spChg>
        <pc:spChg chg="add del">
          <ac:chgData name="Loto admin studio" userId="a8e4de7fefc2f42b" providerId="LiveId" clId="{DFB2C14E-F075-464A-94F5-5088CFF903E8}" dt="2023-07-19T20:13:09.048" v="181" actId="21"/>
          <ac:spMkLst>
            <pc:docMk/>
            <pc:sldMk cId="3604101462" sldId="273"/>
            <ac:spMk id="14" creationId="{0B409340-03D6-1240-87BE-3700411E3799}"/>
          </ac:spMkLst>
        </pc:spChg>
        <pc:spChg chg="add del">
          <ac:chgData name="Loto admin studio" userId="a8e4de7fefc2f42b" providerId="LiveId" clId="{DFB2C14E-F075-464A-94F5-5088CFF903E8}" dt="2023-07-19T20:13:09.048" v="181" actId="21"/>
          <ac:spMkLst>
            <pc:docMk/>
            <pc:sldMk cId="3604101462" sldId="273"/>
            <ac:spMk id="15" creationId="{7854D8E9-FF40-804B-BFCF-24074209AD18}"/>
          </ac:spMkLst>
        </pc:spChg>
        <pc:picChg chg="add del">
          <ac:chgData name="Loto admin studio" userId="a8e4de7fefc2f42b" providerId="LiveId" clId="{DFB2C14E-F075-464A-94F5-5088CFF903E8}" dt="2023-07-19T20:13:09.048" v="181" actId="21"/>
          <ac:picMkLst>
            <pc:docMk/>
            <pc:sldMk cId="3604101462" sldId="273"/>
            <ac:picMk id="6" creationId="{6D11CB74-0016-F447-9FF1-1B75DF2ABE68}"/>
          </ac:picMkLst>
        </pc:picChg>
        <pc:picChg chg="add del">
          <ac:chgData name="Loto admin studio" userId="a8e4de7fefc2f42b" providerId="LiveId" clId="{DFB2C14E-F075-464A-94F5-5088CFF903E8}" dt="2023-07-19T20:13:09.048" v="181" actId="21"/>
          <ac:picMkLst>
            <pc:docMk/>
            <pc:sldMk cId="3604101462" sldId="273"/>
            <ac:picMk id="13" creationId="{B0C3FBD2-9F71-4C4A-9785-758EC4B7E760}"/>
          </ac:picMkLst>
        </pc:picChg>
        <pc:cxnChg chg="add del">
          <ac:chgData name="Loto admin studio" userId="a8e4de7fefc2f42b" providerId="LiveId" clId="{DFB2C14E-F075-464A-94F5-5088CFF903E8}" dt="2023-07-19T20:13:09.048" v="181" actId="21"/>
          <ac:cxnSpMkLst>
            <pc:docMk/>
            <pc:sldMk cId="3604101462" sldId="273"/>
            <ac:cxnSpMk id="8" creationId="{130B1568-6316-7B47-A97A-A036101D74C1}"/>
          </ac:cxnSpMkLst>
        </pc:cxnChg>
        <pc:cxnChg chg="add del">
          <ac:chgData name="Loto admin studio" userId="a8e4de7fefc2f42b" providerId="LiveId" clId="{DFB2C14E-F075-464A-94F5-5088CFF903E8}" dt="2023-07-19T20:13:09.048" v="181" actId="21"/>
          <ac:cxnSpMkLst>
            <pc:docMk/>
            <pc:sldMk cId="3604101462" sldId="273"/>
            <ac:cxnSpMk id="12" creationId="{B4E57F25-2681-3548-80D7-CEBBA7CDC37A}"/>
          </ac:cxnSpMkLst>
        </pc:cxnChg>
      </pc:sldChg>
      <pc:sldChg chg="add">
        <pc:chgData name="Loto admin studio" userId="a8e4de7fefc2f42b" providerId="LiveId" clId="{DFB2C14E-F075-464A-94F5-5088CFF903E8}" dt="2023-07-19T19:35:12.580" v="70"/>
        <pc:sldMkLst>
          <pc:docMk/>
          <pc:sldMk cId="3426436015" sldId="274"/>
        </pc:sldMkLst>
      </pc:sldChg>
      <pc:sldChg chg="add">
        <pc:chgData name="Loto admin studio" userId="a8e4de7fefc2f42b" providerId="LiveId" clId="{DFB2C14E-F075-464A-94F5-5088CFF903E8}" dt="2023-07-19T19:35:12.580" v="70"/>
        <pc:sldMkLst>
          <pc:docMk/>
          <pc:sldMk cId="4267046313" sldId="275"/>
        </pc:sldMkLst>
      </pc:sldChg>
      <pc:sldChg chg="add">
        <pc:chgData name="Loto admin studio" userId="a8e4de7fefc2f42b" providerId="LiveId" clId="{DFB2C14E-F075-464A-94F5-5088CFF903E8}" dt="2023-07-19T19:35:12.580" v="70"/>
        <pc:sldMkLst>
          <pc:docMk/>
          <pc:sldMk cId="142286948" sldId="276"/>
        </pc:sldMkLst>
      </pc:sldChg>
      <pc:sldChg chg="addSp delSp modSp add mod">
        <pc:chgData name="Loto admin studio" userId="a8e4de7fefc2f42b" providerId="LiveId" clId="{DFB2C14E-F075-464A-94F5-5088CFF903E8}" dt="2023-07-19T19:37:45.148" v="80" actId="478"/>
        <pc:sldMkLst>
          <pc:docMk/>
          <pc:sldMk cId="3088178" sldId="351"/>
        </pc:sldMkLst>
        <pc:spChg chg="add mod">
          <ac:chgData name="Loto admin studio" userId="a8e4de7fefc2f42b" providerId="LiveId" clId="{DFB2C14E-F075-464A-94F5-5088CFF903E8}" dt="2023-07-19T19:37:45.148" v="80" actId="478"/>
          <ac:spMkLst>
            <pc:docMk/>
            <pc:sldMk cId="3088178" sldId="351"/>
            <ac:spMk id="3" creationId="{5B274E0C-FA32-43B3-42D3-469C61B175B2}"/>
          </ac:spMkLst>
        </pc:spChg>
        <pc:spChg chg="del mod">
          <ac:chgData name="Loto admin studio" userId="a8e4de7fefc2f42b" providerId="LiveId" clId="{DFB2C14E-F075-464A-94F5-5088CFF903E8}" dt="2023-07-19T19:37:45.148" v="80" actId="478"/>
          <ac:spMkLst>
            <pc:docMk/>
            <pc:sldMk cId="3088178" sldId="351"/>
            <ac:spMk id="5" creationId="{E692947D-1CEF-924B-ADF8-D0E4B52EE51A}"/>
          </ac:spMkLst>
        </pc:spChg>
      </pc:sldChg>
      <pc:sldChg chg="add del ord">
        <pc:chgData name="Loto admin studio" userId="a8e4de7fefc2f42b" providerId="LiveId" clId="{DFB2C14E-F075-464A-94F5-5088CFF903E8}" dt="2023-07-19T19:48:02.486" v="97" actId="47"/>
        <pc:sldMkLst>
          <pc:docMk/>
          <pc:sldMk cId="2496158785" sldId="352"/>
        </pc:sldMkLst>
      </pc:sldChg>
      <pc:sldChg chg="delSp add del mod">
        <pc:chgData name="Loto admin studio" userId="a8e4de7fefc2f42b" providerId="LiveId" clId="{DFB2C14E-F075-464A-94F5-5088CFF903E8}" dt="2023-07-19T19:51:33.931" v="134" actId="47"/>
        <pc:sldMkLst>
          <pc:docMk/>
          <pc:sldMk cId="4162733563" sldId="355"/>
        </pc:sldMkLst>
        <pc:spChg chg="del">
          <ac:chgData name="Loto admin studio" userId="a8e4de7fefc2f42b" providerId="LiveId" clId="{DFB2C14E-F075-464A-94F5-5088CFF903E8}" dt="2023-07-19T19:48:44.243" v="103" actId="21"/>
          <ac:spMkLst>
            <pc:docMk/>
            <pc:sldMk cId="4162733563" sldId="355"/>
            <ac:spMk id="13" creationId="{B8B4D415-9B8F-8D4B-94F8-26FF696E203B}"/>
          </ac:spMkLst>
        </pc:spChg>
        <pc:picChg chg="del">
          <ac:chgData name="Loto admin studio" userId="a8e4de7fefc2f42b" providerId="LiveId" clId="{DFB2C14E-F075-464A-94F5-5088CFF903E8}" dt="2023-07-19T19:48:44.243" v="103" actId="21"/>
          <ac:picMkLst>
            <pc:docMk/>
            <pc:sldMk cId="4162733563" sldId="355"/>
            <ac:picMk id="12" creationId="{EF525CE0-49CA-B34C-89BD-B964402C2DAF}"/>
          </ac:picMkLst>
        </pc:picChg>
      </pc:sldChg>
      <pc:sldChg chg="delSp add del mod">
        <pc:chgData name="Loto admin studio" userId="a8e4de7fefc2f42b" providerId="LiveId" clId="{DFB2C14E-F075-464A-94F5-5088CFF903E8}" dt="2023-07-19T19:56:08.109" v="167" actId="47"/>
        <pc:sldMkLst>
          <pc:docMk/>
          <pc:sldMk cId="463693623" sldId="356"/>
        </pc:sldMkLst>
        <pc:spChg chg="del">
          <ac:chgData name="Loto admin studio" userId="a8e4de7fefc2f42b" providerId="LiveId" clId="{DFB2C14E-F075-464A-94F5-5088CFF903E8}" dt="2023-07-19T19:56:03.489" v="166" actId="21"/>
          <ac:spMkLst>
            <pc:docMk/>
            <pc:sldMk cId="463693623" sldId="356"/>
            <ac:spMk id="30" creationId="{713E94D9-5C3F-1242-BB99-C1052FB09B4C}"/>
          </ac:spMkLst>
        </pc:spChg>
        <pc:spChg chg="del">
          <ac:chgData name="Loto admin studio" userId="a8e4de7fefc2f42b" providerId="LiveId" clId="{DFB2C14E-F075-464A-94F5-5088CFF903E8}" dt="2023-07-19T19:56:03.489" v="166" actId="21"/>
          <ac:spMkLst>
            <pc:docMk/>
            <pc:sldMk cId="463693623" sldId="356"/>
            <ac:spMk id="31" creationId="{98B927E2-AEEF-D546-824C-9A76C69A84C0}"/>
          </ac:spMkLst>
        </pc:spChg>
        <pc:spChg chg="del">
          <ac:chgData name="Loto admin studio" userId="a8e4de7fefc2f42b" providerId="LiveId" clId="{DFB2C14E-F075-464A-94F5-5088CFF903E8}" dt="2023-07-19T19:56:03.489" v="166" actId="21"/>
          <ac:spMkLst>
            <pc:docMk/>
            <pc:sldMk cId="463693623" sldId="356"/>
            <ac:spMk id="33" creationId="{71E5088B-FAD6-7E4E-80DA-46C3DE1BE0E2}"/>
          </ac:spMkLst>
        </pc:spChg>
        <pc:picChg chg="del">
          <ac:chgData name="Loto admin studio" userId="a8e4de7fefc2f42b" providerId="LiveId" clId="{DFB2C14E-F075-464A-94F5-5088CFF903E8}" dt="2023-07-19T19:56:03.489" v="166" actId="21"/>
          <ac:picMkLst>
            <pc:docMk/>
            <pc:sldMk cId="463693623" sldId="356"/>
            <ac:picMk id="26" creationId="{03122973-4608-EF4D-B07B-5A8380A87888}"/>
          </ac:picMkLst>
        </pc:picChg>
        <pc:picChg chg="del">
          <ac:chgData name="Loto admin studio" userId="a8e4de7fefc2f42b" providerId="LiveId" clId="{DFB2C14E-F075-464A-94F5-5088CFF903E8}" dt="2023-07-19T19:56:03.489" v="166" actId="21"/>
          <ac:picMkLst>
            <pc:docMk/>
            <pc:sldMk cId="463693623" sldId="356"/>
            <ac:picMk id="27" creationId="{E991E043-647C-434F-A0D3-25A0A493AEF8}"/>
          </ac:picMkLst>
        </pc:picChg>
        <pc:cxnChg chg="del">
          <ac:chgData name="Loto admin studio" userId="a8e4de7fefc2f42b" providerId="LiveId" clId="{DFB2C14E-F075-464A-94F5-5088CFF903E8}" dt="2023-07-19T19:56:03.489" v="166" actId="21"/>
          <ac:cxnSpMkLst>
            <pc:docMk/>
            <pc:sldMk cId="463693623" sldId="356"/>
            <ac:cxnSpMk id="28" creationId="{EE3858A9-8E7D-A440-B8BB-3E28EDCBA92F}"/>
          </ac:cxnSpMkLst>
        </pc:cxnChg>
        <pc:cxnChg chg="del">
          <ac:chgData name="Loto admin studio" userId="a8e4de7fefc2f42b" providerId="LiveId" clId="{DFB2C14E-F075-464A-94F5-5088CFF903E8}" dt="2023-07-19T19:56:03.489" v="166" actId="21"/>
          <ac:cxnSpMkLst>
            <pc:docMk/>
            <pc:sldMk cId="463693623" sldId="356"/>
            <ac:cxnSpMk id="29" creationId="{B44B9723-6477-6648-8E06-F885FF4975A0}"/>
          </ac:cxnSpMkLst>
        </pc:cxnChg>
      </pc:sldChg>
      <pc:sldChg chg="add del">
        <pc:chgData name="Loto admin studio" userId="a8e4de7fefc2f42b" providerId="LiveId" clId="{DFB2C14E-F075-464A-94F5-5088CFF903E8}" dt="2023-07-19T19:58:52.461" v="179" actId="47"/>
        <pc:sldMkLst>
          <pc:docMk/>
          <pc:sldMk cId="3286707437" sldId="357"/>
        </pc:sldMkLst>
      </pc:sldChg>
      <pc:sldChg chg="add">
        <pc:chgData name="Loto admin studio" userId="a8e4de7fefc2f42b" providerId="LiveId" clId="{DFB2C14E-F075-464A-94F5-5088CFF903E8}" dt="2023-07-19T19:35:12.580" v="70"/>
        <pc:sldMkLst>
          <pc:docMk/>
          <pc:sldMk cId="1139456825" sldId="358"/>
        </pc:sldMkLst>
      </pc:sldChg>
      <pc:sldChg chg="add">
        <pc:chgData name="Loto admin studio" userId="a8e4de7fefc2f42b" providerId="LiveId" clId="{DFB2C14E-F075-464A-94F5-5088CFF903E8}" dt="2023-07-19T19:35:12.580" v="70"/>
        <pc:sldMkLst>
          <pc:docMk/>
          <pc:sldMk cId="33604541" sldId="359"/>
        </pc:sldMkLst>
      </pc:sldChg>
      <pc:sldChg chg="modSp add mod">
        <pc:chgData name="Loto admin studio" userId="a8e4de7fefc2f42b" providerId="LiveId" clId="{DFB2C14E-F075-464A-94F5-5088CFF903E8}" dt="2023-07-19T19:35:12.827" v="74" actId="27636"/>
        <pc:sldMkLst>
          <pc:docMk/>
          <pc:sldMk cId="1441235737" sldId="360"/>
        </pc:sldMkLst>
        <pc:spChg chg="mod">
          <ac:chgData name="Loto admin studio" userId="a8e4de7fefc2f42b" providerId="LiveId" clId="{DFB2C14E-F075-464A-94F5-5088CFF903E8}" dt="2023-07-19T19:35:12.827" v="74" actId="27636"/>
          <ac:spMkLst>
            <pc:docMk/>
            <pc:sldMk cId="1441235737" sldId="360"/>
            <ac:spMk id="8" creationId="{41320247-3A44-C24B-A6DF-1937D8B00E69}"/>
          </ac:spMkLst>
        </pc:spChg>
      </pc:sldChg>
      <pc:sldChg chg="add">
        <pc:chgData name="Loto admin studio" userId="a8e4de7fefc2f42b" providerId="LiveId" clId="{DFB2C14E-F075-464A-94F5-5088CFF903E8}" dt="2023-07-19T19:35:12.580" v="70"/>
        <pc:sldMkLst>
          <pc:docMk/>
          <pc:sldMk cId="3472776089" sldId="362"/>
        </pc:sldMkLst>
      </pc:sldChg>
      <pc:sldChg chg="add">
        <pc:chgData name="Loto admin studio" userId="a8e4de7fefc2f42b" providerId="LiveId" clId="{DFB2C14E-F075-464A-94F5-5088CFF903E8}" dt="2023-07-19T19:35:12.580" v="70"/>
        <pc:sldMkLst>
          <pc:docMk/>
          <pc:sldMk cId="1172752598" sldId="363"/>
        </pc:sldMkLst>
      </pc:sldChg>
      <pc:sldChg chg="add">
        <pc:chgData name="Loto admin studio" userId="a8e4de7fefc2f42b" providerId="LiveId" clId="{DFB2C14E-F075-464A-94F5-5088CFF903E8}" dt="2023-07-19T19:35:12.580" v="70"/>
        <pc:sldMkLst>
          <pc:docMk/>
          <pc:sldMk cId="3895778185" sldId="366"/>
        </pc:sldMkLst>
      </pc:sldChg>
      <pc:sldChg chg="add">
        <pc:chgData name="Loto admin studio" userId="a8e4de7fefc2f42b" providerId="LiveId" clId="{DFB2C14E-F075-464A-94F5-5088CFF903E8}" dt="2023-07-19T19:35:12.580" v="70"/>
        <pc:sldMkLst>
          <pc:docMk/>
          <pc:sldMk cId="1443348164" sldId="367"/>
        </pc:sldMkLst>
      </pc:sldChg>
      <pc:sldChg chg="add">
        <pc:chgData name="Loto admin studio" userId="a8e4de7fefc2f42b" providerId="LiveId" clId="{DFB2C14E-F075-464A-94F5-5088CFF903E8}" dt="2023-07-19T19:35:12.580" v="70"/>
        <pc:sldMkLst>
          <pc:docMk/>
          <pc:sldMk cId="1010349678" sldId="369"/>
        </pc:sldMkLst>
      </pc:sldChg>
      <pc:sldChg chg="add">
        <pc:chgData name="Loto admin studio" userId="a8e4de7fefc2f42b" providerId="LiveId" clId="{DFB2C14E-F075-464A-94F5-5088CFF903E8}" dt="2023-07-19T19:35:12.580" v="70"/>
        <pc:sldMkLst>
          <pc:docMk/>
          <pc:sldMk cId="1171964165" sldId="370"/>
        </pc:sldMkLst>
      </pc:sldChg>
      <pc:sldChg chg="modSp add mod">
        <pc:chgData name="Loto admin studio" userId="a8e4de7fefc2f42b" providerId="LiveId" clId="{DFB2C14E-F075-464A-94F5-5088CFF903E8}" dt="2023-07-19T19:35:12.833" v="75" actId="27636"/>
        <pc:sldMkLst>
          <pc:docMk/>
          <pc:sldMk cId="1870206716" sldId="371"/>
        </pc:sldMkLst>
        <pc:spChg chg="mod">
          <ac:chgData name="Loto admin studio" userId="a8e4de7fefc2f42b" providerId="LiveId" clId="{DFB2C14E-F075-464A-94F5-5088CFF903E8}" dt="2023-07-19T19:35:12.833" v="75" actId="27636"/>
          <ac:spMkLst>
            <pc:docMk/>
            <pc:sldMk cId="1870206716" sldId="371"/>
            <ac:spMk id="18" creationId="{1E4DAD62-6E31-C745-B53D-1F46035E96E4}"/>
          </ac:spMkLst>
        </pc:spChg>
      </pc:sldChg>
      <pc:sldChg chg="add">
        <pc:chgData name="Loto admin studio" userId="a8e4de7fefc2f42b" providerId="LiveId" clId="{DFB2C14E-F075-464A-94F5-5088CFF903E8}" dt="2023-07-19T19:35:12.580" v="70"/>
        <pc:sldMkLst>
          <pc:docMk/>
          <pc:sldMk cId="2517846798" sldId="372"/>
        </pc:sldMkLst>
      </pc:sldChg>
      <pc:sldChg chg="add">
        <pc:chgData name="Loto admin studio" userId="a8e4de7fefc2f42b" providerId="LiveId" clId="{DFB2C14E-F075-464A-94F5-5088CFF903E8}" dt="2023-07-19T19:35:12.580" v="70"/>
        <pc:sldMkLst>
          <pc:docMk/>
          <pc:sldMk cId="3849920752" sldId="373"/>
        </pc:sldMkLst>
      </pc:sldChg>
      <pc:sldChg chg="add">
        <pc:chgData name="Loto admin studio" userId="a8e4de7fefc2f42b" providerId="LiveId" clId="{DFB2C14E-F075-464A-94F5-5088CFF903E8}" dt="2023-07-19T19:35:12.580" v="70"/>
        <pc:sldMkLst>
          <pc:docMk/>
          <pc:sldMk cId="3609708730" sldId="374"/>
        </pc:sldMkLst>
      </pc:sldChg>
      <pc:sldChg chg="add">
        <pc:chgData name="Loto admin studio" userId="a8e4de7fefc2f42b" providerId="LiveId" clId="{DFB2C14E-F075-464A-94F5-5088CFF903E8}" dt="2023-07-19T19:35:12.580" v="70"/>
        <pc:sldMkLst>
          <pc:docMk/>
          <pc:sldMk cId="2561027566" sldId="375"/>
        </pc:sldMkLst>
      </pc:sldChg>
      <pc:sldChg chg="add">
        <pc:chgData name="Loto admin studio" userId="a8e4de7fefc2f42b" providerId="LiveId" clId="{DFB2C14E-F075-464A-94F5-5088CFF903E8}" dt="2023-07-19T19:35:12.580" v="70"/>
        <pc:sldMkLst>
          <pc:docMk/>
          <pc:sldMk cId="3104940576" sldId="376"/>
        </pc:sldMkLst>
      </pc:sldChg>
      <pc:sldChg chg="add">
        <pc:chgData name="Loto admin studio" userId="a8e4de7fefc2f42b" providerId="LiveId" clId="{DFB2C14E-F075-464A-94F5-5088CFF903E8}" dt="2023-07-19T19:35:12.580" v="70"/>
        <pc:sldMkLst>
          <pc:docMk/>
          <pc:sldMk cId="344497964" sldId="377"/>
        </pc:sldMkLst>
      </pc:sldChg>
      <pc:sldChg chg="add">
        <pc:chgData name="Loto admin studio" userId="a8e4de7fefc2f42b" providerId="LiveId" clId="{DFB2C14E-F075-464A-94F5-5088CFF903E8}" dt="2023-07-19T19:35:12.580" v="70"/>
        <pc:sldMkLst>
          <pc:docMk/>
          <pc:sldMk cId="214659968" sldId="379"/>
        </pc:sldMkLst>
      </pc:sldChg>
      <pc:sldChg chg="add">
        <pc:chgData name="Loto admin studio" userId="a8e4de7fefc2f42b" providerId="LiveId" clId="{DFB2C14E-F075-464A-94F5-5088CFF903E8}" dt="2023-07-19T19:35:12.580" v="70"/>
        <pc:sldMkLst>
          <pc:docMk/>
          <pc:sldMk cId="4100486871" sldId="380"/>
        </pc:sldMkLst>
      </pc:sldChg>
      <pc:sldChg chg="modSp add mod">
        <pc:chgData name="Loto admin studio" userId="a8e4de7fefc2f42b" providerId="LiveId" clId="{DFB2C14E-F075-464A-94F5-5088CFF903E8}" dt="2023-07-19T19:35:12.840" v="76" actId="27636"/>
        <pc:sldMkLst>
          <pc:docMk/>
          <pc:sldMk cId="2978254248" sldId="381"/>
        </pc:sldMkLst>
        <pc:spChg chg="mod">
          <ac:chgData name="Loto admin studio" userId="a8e4de7fefc2f42b" providerId="LiveId" clId="{DFB2C14E-F075-464A-94F5-5088CFF903E8}" dt="2023-07-19T19:35:12.840" v="76" actId="27636"/>
          <ac:spMkLst>
            <pc:docMk/>
            <pc:sldMk cId="2978254248" sldId="381"/>
            <ac:spMk id="16" creationId="{16757781-055B-8A4C-A398-213CE1023197}"/>
          </ac:spMkLst>
        </pc:spChg>
      </pc:sldChg>
      <pc:sldChg chg="add">
        <pc:chgData name="Loto admin studio" userId="a8e4de7fefc2f42b" providerId="LiveId" clId="{DFB2C14E-F075-464A-94F5-5088CFF903E8}" dt="2023-07-19T19:35:12.580" v="70"/>
        <pc:sldMkLst>
          <pc:docMk/>
          <pc:sldMk cId="4217045359" sldId="382"/>
        </pc:sldMkLst>
      </pc:sldChg>
      <pc:sldChg chg="add">
        <pc:chgData name="Loto admin studio" userId="a8e4de7fefc2f42b" providerId="LiveId" clId="{DFB2C14E-F075-464A-94F5-5088CFF903E8}" dt="2023-07-19T19:35:12.580" v="70"/>
        <pc:sldMkLst>
          <pc:docMk/>
          <pc:sldMk cId="3020438403" sldId="383"/>
        </pc:sldMkLst>
      </pc:sldChg>
      <pc:sldChg chg="add">
        <pc:chgData name="Loto admin studio" userId="a8e4de7fefc2f42b" providerId="LiveId" clId="{DFB2C14E-F075-464A-94F5-5088CFF903E8}" dt="2023-07-19T19:35:12.580" v="70"/>
        <pc:sldMkLst>
          <pc:docMk/>
          <pc:sldMk cId="3048121813" sldId="384"/>
        </pc:sldMkLst>
      </pc:sldChg>
      <pc:sldChg chg="modSp add mod">
        <pc:chgData name="Loto admin studio" userId="a8e4de7fefc2f42b" providerId="LiveId" clId="{DFB2C14E-F075-464A-94F5-5088CFF903E8}" dt="2023-07-19T19:35:12.844" v="77" actId="27636"/>
        <pc:sldMkLst>
          <pc:docMk/>
          <pc:sldMk cId="3951595372" sldId="385"/>
        </pc:sldMkLst>
        <pc:spChg chg="mod">
          <ac:chgData name="Loto admin studio" userId="a8e4de7fefc2f42b" providerId="LiveId" clId="{DFB2C14E-F075-464A-94F5-5088CFF903E8}" dt="2023-07-19T19:35:12.844" v="77" actId="27636"/>
          <ac:spMkLst>
            <pc:docMk/>
            <pc:sldMk cId="3951595372" sldId="385"/>
            <ac:spMk id="16" creationId="{16757781-055B-8A4C-A398-213CE1023197}"/>
          </ac:spMkLst>
        </pc:spChg>
      </pc:sldChg>
      <pc:sldChg chg="add">
        <pc:chgData name="Loto admin studio" userId="a8e4de7fefc2f42b" providerId="LiveId" clId="{DFB2C14E-F075-464A-94F5-5088CFF903E8}" dt="2023-07-19T19:35:12.580" v="70"/>
        <pc:sldMkLst>
          <pc:docMk/>
          <pc:sldMk cId="4109855804" sldId="386"/>
        </pc:sldMkLst>
      </pc:sldChg>
      <pc:sldChg chg="add">
        <pc:chgData name="Loto admin studio" userId="a8e4de7fefc2f42b" providerId="LiveId" clId="{DFB2C14E-F075-464A-94F5-5088CFF903E8}" dt="2023-07-19T19:35:12.580" v="70"/>
        <pc:sldMkLst>
          <pc:docMk/>
          <pc:sldMk cId="3543458377" sldId="387"/>
        </pc:sldMkLst>
      </pc:sldChg>
      <pc:sldChg chg="add">
        <pc:chgData name="Loto admin studio" userId="a8e4de7fefc2f42b" providerId="LiveId" clId="{DFB2C14E-F075-464A-94F5-5088CFF903E8}" dt="2023-07-19T19:35:12.580" v="70"/>
        <pc:sldMkLst>
          <pc:docMk/>
          <pc:sldMk cId="1416519393" sldId="388"/>
        </pc:sldMkLst>
      </pc:sldChg>
      <pc:sldChg chg="modSp add mod">
        <pc:chgData name="Loto admin studio" userId="a8e4de7fefc2f42b" providerId="LiveId" clId="{DFB2C14E-F075-464A-94F5-5088CFF903E8}" dt="2023-07-19T19:35:12.848" v="78" actId="27636"/>
        <pc:sldMkLst>
          <pc:docMk/>
          <pc:sldMk cId="785228095" sldId="389"/>
        </pc:sldMkLst>
        <pc:spChg chg="mod">
          <ac:chgData name="Loto admin studio" userId="a8e4de7fefc2f42b" providerId="LiveId" clId="{DFB2C14E-F075-464A-94F5-5088CFF903E8}" dt="2023-07-19T19:35:12.848" v="78" actId="27636"/>
          <ac:spMkLst>
            <pc:docMk/>
            <pc:sldMk cId="785228095" sldId="389"/>
            <ac:spMk id="6" creationId="{36A83CDF-9A12-764B-9112-97ADE18B6B1B}"/>
          </ac:spMkLst>
        </pc:spChg>
      </pc:sldChg>
      <pc:sldChg chg="add">
        <pc:chgData name="Loto admin studio" userId="a8e4de7fefc2f42b" providerId="LiveId" clId="{DFB2C14E-F075-464A-94F5-5088CFF903E8}" dt="2023-07-19T19:35:12.580" v="70"/>
        <pc:sldMkLst>
          <pc:docMk/>
          <pc:sldMk cId="3400452034" sldId="390"/>
        </pc:sldMkLst>
      </pc:sldChg>
      <pc:sldChg chg="add">
        <pc:chgData name="Loto admin studio" userId="a8e4de7fefc2f42b" providerId="LiveId" clId="{DFB2C14E-F075-464A-94F5-5088CFF903E8}" dt="2023-07-19T19:35:12.580" v="70"/>
        <pc:sldMkLst>
          <pc:docMk/>
          <pc:sldMk cId="2444603902" sldId="391"/>
        </pc:sldMkLst>
      </pc:sldChg>
      <pc:sldChg chg="add">
        <pc:chgData name="Loto admin studio" userId="a8e4de7fefc2f42b" providerId="LiveId" clId="{DFB2C14E-F075-464A-94F5-5088CFF903E8}" dt="2023-07-19T19:35:12.580" v="70"/>
        <pc:sldMkLst>
          <pc:docMk/>
          <pc:sldMk cId="3520128231" sldId="393"/>
        </pc:sldMkLst>
      </pc:sldChg>
      <pc:sldChg chg="add">
        <pc:chgData name="Loto admin studio" userId="a8e4de7fefc2f42b" providerId="LiveId" clId="{DFB2C14E-F075-464A-94F5-5088CFF903E8}" dt="2023-07-19T19:35:12.580" v="70"/>
        <pc:sldMkLst>
          <pc:docMk/>
          <pc:sldMk cId="950006975" sldId="394"/>
        </pc:sldMkLst>
      </pc:sldChg>
      <pc:sldChg chg="add">
        <pc:chgData name="Loto admin studio" userId="a8e4de7fefc2f42b" providerId="LiveId" clId="{DFB2C14E-F075-464A-94F5-5088CFF903E8}" dt="2023-07-19T19:35:12.580" v="70"/>
        <pc:sldMkLst>
          <pc:docMk/>
          <pc:sldMk cId="1453367573" sldId="395"/>
        </pc:sldMkLst>
      </pc:sldChg>
      <pc:sldChg chg="add">
        <pc:chgData name="Loto admin studio" userId="a8e4de7fefc2f42b" providerId="LiveId" clId="{DFB2C14E-F075-464A-94F5-5088CFF903E8}" dt="2023-07-19T19:35:12.580" v="70"/>
        <pc:sldMkLst>
          <pc:docMk/>
          <pc:sldMk cId="1853599398" sldId="396"/>
        </pc:sldMkLst>
      </pc:sldChg>
      <pc:sldChg chg="add">
        <pc:chgData name="Loto admin studio" userId="a8e4de7fefc2f42b" providerId="LiveId" clId="{DFB2C14E-F075-464A-94F5-5088CFF903E8}" dt="2023-07-19T19:35:12.580" v="70"/>
        <pc:sldMkLst>
          <pc:docMk/>
          <pc:sldMk cId="712824158" sldId="397"/>
        </pc:sldMkLst>
      </pc:sldChg>
      <pc:sldChg chg="add">
        <pc:chgData name="Loto admin studio" userId="a8e4de7fefc2f42b" providerId="LiveId" clId="{DFB2C14E-F075-464A-94F5-5088CFF903E8}" dt="2023-07-19T19:35:12.580" v="70"/>
        <pc:sldMkLst>
          <pc:docMk/>
          <pc:sldMk cId="3919347739" sldId="398"/>
        </pc:sldMkLst>
      </pc:sldChg>
      <pc:sldChg chg="add">
        <pc:chgData name="Loto admin studio" userId="a8e4de7fefc2f42b" providerId="LiveId" clId="{DFB2C14E-F075-464A-94F5-5088CFF903E8}" dt="2023-07-19T19:35:12.580" v="70"/>
        <pc:sldMkLst>
          <pc:docMk/>
          <pc:sldMk cId="3991516097" sldId="399"/>
        </pc:sldMkLst>
      </pc:sldChg>
      <pc:sldChg chg="modSp add mod">
        <pc:chgData name="Loto admin studio" userId="a8e4de7fefc2f42b" providerId="LiveId" clId="{DFB2C14E-F075-464A-94F5-5088CFF903E8}" dt="2023-07-19T19:35:12.857" v="79" actId="27636"/>
        <pc:sldMkLst>
          <pc:docMk/>
          <pc:sldMk cId="1682956368" sldId="400"/>
        </pc:sldMkLst>
        <pc:spChg chg="mod">
          <ac:chgData name="Loto admin studio" userId="a8e4de7fefc2f42b" providerId="LiveId" clId="{DFB2C14E-F075-464A-94F5-5088CFF903E8}" dt="2023-07-19T19:35:12.857" v="79" actId="27636"/>
          <ac:spMkLst>
            <pc:docMk/>
            <pc:sldMk cId="1682956368" sldId="400"/>
            <ac:spMk id="3" creationId="{5FC7C60C-6DDE-2947-ACB0-D77E568699E9}"/>
          </ac:spMkLst>
        </pc:spChg>
      </pc:sldChg>
      <pc:sldChg chg="add">
        <pc:chgData name="Loto admin studio" userId="a8e4de7fefc2f42b" providerId="LiveId" clId="{DFB2C14E-F075-464A-94F5-5088CFF903E8}" dt="2023-07-19T19:35:12.580" v="70"/>
        <pc:sldMkLst>
          <pc:docMk/>
          <pc:sldMk cId="2548891560" sldId="401"/>
        </pc:sldMkLst>
      </pc:sldChg>
      <pc:sldChg chg="add">
        <pc:chgData name="Loto admin studio" userId="a8e4de7fefc2f42b" providerId="LiveId" clId="{DFB2C14E-F075-464A-94F5-5088CFF903E8}" dt="2023-07-19T19:35:12.580" v="70"/>
        <pc:sldMkLst>
          <pc:docMk/>
          <pc:sldMk cId="1485910676" sldId="403"/>
        </pc:sldMkLst>
      </pc:sldChg>
      <pc:sldChg chg="add">
        <pc:chgData name="Loto admin studio" userId="a8e4de7fefc2f42b" providerId="LiveId" clId="{DFB2C14E-F075-464A-94F5-5088CFF903E8}" dt="2023-07-19T19:35:12.580" v="70"/>
        <pc:sldMkLst>
          <pc:docMk/>
          <pc:sldMk cId="1110671331" sldId="405"/>
        </pc:sldMkLst>
      </pc:sldChg>
      <pc:sldChg chg="add">
        <pc:chgData name="Loto admin studio" userId="a8e4de7fefc2f42b" providerId="LiveId" clId="{DFB2C14E-F075-464A-94F5-5088CFF903E8}" dt="2023-07-19T19:35:12.580" v="70"/>
        <pc:sldMkLst>
          <pc:docMk/>
          <pc:sldMk cId="2968707351" sldId="406"/>
        </pc:sldMkLst>
      </pc:sldChg>
      <pc:sldChg chg="add">
        <pc:chgData name="Loto admin studio" userId="a8e4de7fefc2f42b" providerId="LiveId" clId="{DFB2C14E-F075-464A-94F5-5088CFF903E8}" dt="2023-07-19T19:35:12.580" v="70"/>
        <pc:sldMkLst>
          <pc:docMk/>
          <pc:sldMk cId="295699656" sldId="407"/>
        </pc:sldMkLst>
      </pc:sldChg>
      <pc:sldChg chg="add">
        <pc:chgData name="Loto admin studio" userId="a8e4de7fefc2f42b" providerId="LiveId" clId="{DFB2C14E-F075-464A-94F5-5088CFF903E8}" dt="2023-07-19T19:35:12.580" v="70"/>
        <pc:sldMkLst>
          <pc:docMk/>
          <pc:sldMk cId="3879199816" sldId="408"/>
        </pc:sldMkLst>
      </pc:sldChg>
      <pc:sldChg chg="add">
        <pc:chgData name="Loto admin studio" userId="a8e4de7fefc2f42b" providerId="LiveId" clId="{DFB2C14E-F075-464A-94F5-5088CFF903E8}" dt="2023-07-19T19:35:12.580" v="70"/>
        <pc:sldMkLst>
          <pc:docMk/>
          <pc:sldMk cId="3719296318" sldId="409"/>
        </pc:sldMkLst>
      </pc:sldChg>
      <pc:sldChg chg="add">
        <pc:chgData name="Loto admin studio" userId="a8e4de7fefc2f42b" providerId="LiveId" clId="{DFB2C14E-F075-464A-94F5-5088CFF903E8}" dt="2023-07-19T19:35:12.580" v="70"/>
        <pc:sldMkLst>
          <pc:docMk/>
          <pc:sldMk cId="2732004856" sldId="410"/>
        </pc:sldMkLst>
      </pc:sldChg>
      <pc:sldChg chg="del">
        <pc:chgData name="Loto admin studio" userId="a8e4de7fefc2f42b" providerId="LiveId" clId="{DFB2C14E-F075-464A-94F5-5088CFF903E8}" dt="2023-07-19T19:48:19.319" v="102" actId="47"/>
        <pc:sldMkLst>
          <pc:docMk/>
          <pc:sldMk cId="3048395202" sldId="1007"/>
        </pc:sldMkLst>
      </pc:sldChg>
      <pc:sldChg chg="addSp modSp new mod ord">
        <pc:chgData name="Loto admin studio" userId="a8e4de7fefc2f42b" providerId="LiveId" clId="{DFB2C14E-F075-464A-94F5-5088CFF903E8}" dt="2023-07-19T19:48:09.012" v="101"/>
        <pc:sldMkLst>
          <pc:docMk/>
          <pc:sldMk cId="1368986856" sldId="1023"/>
        </pc:sldMkLst>
        <pc:spChg chg="mod">
          <ac:chgData name="Loto admin studio" userId="a8e4de7fefc2f42b" providerId="LiveId" clId="{DFB2C14E-F075-464A-94F5-5088CFF903E8}" dt="2023-07-19T19:39:50.272" v="91" actId="1076"/>
          <ac:spMkLst>
            <pc:docMk/>
            <pc:sldMk cId="1368986856" sldId="1023"/>
            <ac:spMk id="2" creationId="{1BDC8D94-6D91-C600-D2FD-CFCB2DE73D41}"/>
          </ac:spMkLst>
        </pc:spChg>
        <pc:spChg chg="mod">
          <ac:chgData name="Loto admin studio" userId="a8e4de7fefc2f42b" providerId="LiveId" clId="{DFB2C14E-F075-464A-94F5-5088CFF903E8}" dt="2023-07-19T19:39:55.336" v="92" actId="1076"/>
          <ac:spMkLst>
            <pc:docMk/>
            <pc:sldMk cId="1368986856" sldId="1023"/>
            <ac:spMk id="3" creationId="{C373E5D1-93A2-73B8-FCA9-EEA914C150A7}"/>
          </ac:spMkLst>
        </pc:spChg>
        <pc:spChg chg="add mod">
          <ac:chgData name="Loto admin studio" userId="a8e4de7fefc2f42b" providerId="LiveId" clId="{DFB2C14E-F075-464A-94F5-5088CFF903E8}" dt="2023-07-19T19:47:44.837" v="96" actId="255"/>
          <ac:spMkLst>
            <pc:docMk/>
            <pc:sldMk cId="1368986856" sldId="1023"/>
            <ac:spMk id="5" creationId="{DB7DE5CB-5907-A4FE-789D-CCEF3F402E6C}"/>
          </ac:spMkLst>
        </pc:spChg>
        <pc:picChg chg="add mod">
          <ac:chgData name="Loto admin studio" userId="a8e4de7fefc2f42b" providerId="LiveId" clId="{DFB2C14E-F075-464A-94F5-5088CFF903E8}" dt="2023-07-19T19:47:32.180" v="94" actId="1076"/>
          <ac:picMkLst>
            <pc:docMk/>
            <pc:sldMk cId="1368986856" sldId="1023"/>
            <ac:picMk id="1026" creationId="{6D42EB2A-6CB8-1436-B716-8784625BE059}"/>
          </ac:picMkLst>
        </pc:picChg>
      </pc:sldChg>
      <pc:sldChg chg="addSp modSp add mod ord">
        <pc:chgData name="Loto admin studio" userId="a8e4de7fefc2f42b" providerId="LiveId" clId="{DFB2C14E-F075-464A-94F5-5088CFF903E8}" dt="2023-07-19T19:50:29.939" v="126" actId="1076"/>
        <pc:sldMkLst>
          <pc:docMk/>
          <pc:sldMk cId="3553759400" sldId="1024"/>
        </pc:sldMkLst>
        <pc:spChg chg="mod">
          <ac:chgData name="Loto admin studio" userId="a8e4de7fefc2f42b" providerId="LiveId" clId="{DFB2C14E-F075-464A-94F5-5088CFF903E8}" dt="2023-07-19T19:50:29.939" v="126" actId="1076"/>
          <ac:spMkLst>
            <pc:docMk/>
            <pc:sldMk cId="3553759400" sldId="1024"/>
            <ac:spMk id="2" creationId="{1BDC8D94-6D91-C600-D2FD-CFCB2DE73D41}"/>
          </ac:spMkLst>
        </pc:spChg>
        <pc:spChg chg="mod">
          <ac:chgData name="Loto admin studio" userId="a8e4de7fefc2f42b" providerId="LiveId" clId="{DFB2C14E-F075-464A-94F5-5088CFF903E8}" dt="2023-07-19T19:50:19.532" v="120"/>
          <ac:spMkLst>
            <pc:docMk/>
            <pc:sldMk cId="3553759400" sldId="1024"/>
            <ac:spMk id="3" creationId="{C373E5D1-93A2-73B8-FCA9-EEA914C150A7}"/>
          </ac:spMkLst>
        </pc:spChg>
        <pc:spChg chg="add mod">
          <ac:chgData name="Loto admin studio" userId="a8e4de7fefc2f42b" providerId="LiveId" clId="{DFB2C14E-F075-464A-94F5-5088CFF903E8}" dt="2023-07-19T19:48:51.807" v="105" actId="1076"/>
          <ac:spMkLst>
            <pc:docMk/>
            <pc:sldMk cId="3553759400" sldId="1024"/>
            <ac:spMk id="5" creationId="{EC8692F4-F8E5-2827-286C-DC419ABD12DA}"/>
          </ac:spMkLst>
        </pc:spChg>
        <pc:picChg chg="add mod">
          <ac:chgData name="Loto admin studio" userId="a8e4de7fefc2f42b" providerId="LiveId" clId="{DFB2C14E-F075-464A-94F5-5088CFF903E8}" dt="2023-07-19T19:48:51.807" v="105" actId="1076"/>
          <ac:picMkLst>
            <pc:docMk/>
            <pc:sldMk cId="3553759400" sldId="1024"/>
            <ac:picMk id="4" creationId="{F80A0868-BFDD-5C4D-3448-D0550545C007}"/>
          </ac:picMkLst>
        </pc:picChg>
      </pc:sldChg>
      <pc:sldChg chg="add">
        <pc:chgData name="Loto admin studio" userId="a8e4de7fefc2f42b" providerId="LiveId" clId="{DFB2C14E-F075-464A-94F5-5088CFF903E8}" dt="2023-07-19T19:35:12.580" v="70"/>
        <pc:sldMkLst>
          <pc:docMk/>
          <pc:sldMk cId="3792835155" sldId="1025"/>
        </pc:sldMkLst>
      </pc:sldChg>
      <pc:sldChg chg="add">
        <pc:chgData name="Loto admin studio" userId="a8e4de7fefc2f42b" providerId="LiveId" clId="{DFB2C14E-F075-464A-94F5-5088CFF903E8}" dt="2023-07-19T19:35:12.580" v="70"/>
        <pc:sldMkLst>
          <pc:docMk/>
          <pc:sldMk cId="2287636468" sldId="1026"/>
        </pc:sldMkLst>
      </pc:sldChg>
      <pc:sldChg chg="new del">
        <pc:chgData name="Loto admin studio" userId="a8e4de7fefc2f42b" providerId="LiveId" clId="{DFB2C14E-F075-464A-94F5-5088CFF903E8}" dt="2023-07-19T19:38:40.302" v="82" actId="680"/>
        <pc:sldMkLst>
          <pc:docMk/>
          <pc:sldMk cId="1895359428" sldId="1027"/>
        </pc:sldMkLst>
      </pc:sldChg>
      <pc:sldChg chg="new del">
        <pc:chgData name="Loto admin studio" userId="a8e4de7fefc2f42b" providerId="LiveId" clId="{DFB2C14E-F075-464A-94F5-5088CFF903E8}" dt="2023-07-19T19:55:24.213" v="156" actId="47"/>
        <pc:sldMkLst>
          <pc:docMk/>
          <pc:sldMk cId="3728994780" sldId="1027"/>
        </pc:sldMkLst>
      </pc:sldChg>
      <pc:sldChg chg="addSp delSp modSp add mod">
        <pc:chgData name="Loto admin studio" userId="a8e4de7fefc2f42b" providerId="LiveId" clId="{DFB2C14E-F075-464A-94F5-5088CFF903E8}" dt="2023-07-19T19:52:01.246" v="137" actId="1076"/>
        <pc:sldMkLst>
          <pc:docMk/>
          <pc:sldMk cId="1862371128" sldId="1028"/>
        </pc:sldMkLst>
        <pc:spChg chg="del">
          <ac:chgData name="Loto admin studio" userId="a8e4de7fefc2f42b" providerId="LiveId" clId="{DFB2C14E-F075-464A-94F5-5088CFF903E8}" dt="2023-07-19T19:51:08.402" v="129" actId="478"/>
          <ac:spMkLst>
            <pc:docMk/>
            <pc:sldMk cId="1862371128" sldId="1028"/>
            <ac:spMk id="5" creationId="{EC8692F4-F8E5-2827-286C-DC419ABD12DA}"/>
          </ac:spMkLst>
        </pc:spChg>
        <pc:spChg chg="add mod">
          <ac:chgData name="Loto admin studio" userId="a8e4de7fefc2f42b" providerId="LiveId" clId="{DFB2C14E-F075-464A-94F5-5088CFF903E8}" dt="2023-07-19T19:52:01.246" v="137" actId="1076"/>
          <ac:spMkLst>
            <pc:docMk/>
            <pc:sldMk cId="1862371128" sldId="1028"/>
            <ac:spMk id="7" creationId="{5DAC2AA2-8FBB-1F07-1F7D-02C012B5F7E6}"/>
          </ac:spMkLst>
        </pc:spChg>
        <pc:picChg chg="del">
          <ac:chgData name="Loto admin studio" userId="a8e4de7fefc2f42b" providerId="LiveId" clId="{DFB2C14E-F075-464A-94F5-5088CFF903E8}" dt="2023-07-19T19:51:08.402" v="129" actId="478"/>
          <ac:picMkLst>
            <pc:docMk/>
            <pc:sldMk cId="1862371128" sldId="1028"/>
            <ac:picMk id="4" creationId="{F80A0868-BFDD-5C4D-3448-D0550545C007}"/>
          </ac:picMkLst>
        </pc:picChg>
        <pc:picChg chg="add mod">
          <ac:chgData name="Loto admin studio" userId="a8e4de7fefc2f42b" providerId="LiveId" clId="{DFB2C14E-F075-464A-94F5-5088CFF903E8}" dt="2023-07-19T19:52:01.246" v="137" actId="1076"/>
          <ac:picMkLst>
            <pc:docMk/>
            <pc:sldMk cId="1862371128" sldId="1028"/>
            <ac:picMk id="6" creationId="{BC7DFCAA-F956-8FC9-B17D-0DC845913FF6}"/>
          </ac:picMkLst>
        </pc:picChg>
      </pc:sldChg>
      <pc:sldChg chg="addSp modSp add mod">
        <pc:chgData name="Loto admin studio" userId="a8e4de7fefc2f42b" providerId="LiveId" clId="{DFB2C14E-F075-464A-94F5-5088CFF903E8}" dt="2023-07-19T19:53:52.025" v="148" actId="1076"/>
        <pc:sldMkLst>
          <pc:docMk/>
          <pc:sldMk cId="1245976003" sldId="1029"/>
        </pc:sldMkLst>
        <pc:spChg chg="add mod">
          <ac:chgData name="Loto admin studio" userId="a8e4de7fefc2f42b" providerId="LiveId" clId="{DFB2C14E-F075-464A-94F5-5088CFF903E8}" dt="2023-07-19T19:53:52.025" v="148" actId="1076"/>
          <ac:spMkLst>
            <pc:docMk/>
            <pc:sldMk cId="1245976003" sldId="1029"/>
            <ac:spMk id="5" creationId="{E6338CC9-87AB-F55A-2C39-C38C324B2F72}"/>
          </ac:spMkLst>
        </pc:spChg>
        <pc:picChg chg="add mod">
          <ac:chgData name="Loto admin studio" userId="a8e4de7fefc2f42b" providerId="LiveId" clId="{DFB2C14E-F075-464A-94F5-5088CFF903E8}" dt="2023-07-19T19:53:47.879" v="147" actId="1076"/>
          <ac:picMkLst>
            <pc:docMk/>
            <pc:sldMk cId="1245976003" sldId="1029"/>
            <ac:picMk id="4" creationId="{21B1F491-6A70-7134-0A0D-30A4C8744CE0}"/>
          </ac:picMkLst>
        </pc:picChg>
      </pc:sldChg>
      <pc:sldChg chg="addSp delSp modSp add mod">
        <pc:chgData name="Loto admin studio" userId="a8e4de7fefc2f42b" providerId="LiveId" clId="{DFB2C14E-F075-464A-94F5-5088CFF903E8}" dt="2023-07-19T19:55:17.368" v="155" actId="27614"/>
        <pc:sldMkLst>
          <pc:docMk/>
          <pc:sldMk cId="849236160" sldId="1030"/>
        </pc:sldMkLst>
        <pc:spChg chg="add del mod">
          <ac:chgData name="Loto admin studio" userId="a8e4de7fefc2f42b" providerId="LiveId" clId="{DFB2C14E-F075-464A-94F5-5088CFF903E8}" dt="2023-07-19T19:55:02.189" v="154" actId="26606"/>
          <ac:spMkLst>
            <pc:docMk/>
            <pc:sldMk cId="849236160" sldId="1030"/>
            <ac:spMk id="5" creationId="{077BB3FC-F152-4C98-FFCF-BC33C6D3FD18}"/>
          </ac:spMkLst>
        </pc:spChg>
        <pc:graphicFrameChg chg="add del">
          <ac:chgData name="Loto admin studio" userId="a8e4de7fefc2f42b" providerId="LiveId" clId="{DFB2C14E-F075-464A-94F5-5088CFF903E8}" dt="2023-07-19T19:55:02.143" v="153" actId="26606"/>
          <ac:graphicFrameMkLst>
            <pc:docMk/>
            <pc:sldMk cId="849236160" sldId="1030"/>
            <ac:graphicFrameMk id="7" creationId="{ABDD7507-E64C-44C5-DE4D-8E96B0EA964B}"/>
          </ac:graphicFrameMkLst>
        </pc:graphicFrameChg>
        <pc:graphicFrameChg chg="add">
          <ac:chgData name="Loto admin studio" userId="a8e4de7fefc2f42b" providerId="LiveId" clId="{DFB2C14E-F075-464A-94F5-5088CFF903E8}" dt="2023-07-19T19:55:02.189" v="154" actId="26606"/>
          <ac:graphicFrameMkLst>
            <pc:docMk/>
            <pc:sldMk cId="849236160" sldId="1030"/>
            <ac:graphicFrameMk id="9" creationId="{AFFA0A4F-B1BE-E71D-D0DD-8D0FC5DD0934}"/>
          </ac:graphicFrameMkLst>
        </pc:graphicFrameChg>
        <pc:picChg chg="add mod">
          <ac:chgData name="Loto admin studio" userId="a8e4de7fefc2f42b" providerId="LiveId" clId="{DFB2C14E-F075-464A-94F5-5088CFF903E8}" dt="2023-07-19T19:55:17.368" v="155" actId="27614"/>
          <ac:picMkLst>
            <pc:docMk/>
            <pc:sldMk cId="849236160" sldId="1030"/>
            <ac:picMk id="4" creationId="{C865605B-17C8-B803-62FA-6EBC8290B2AA}"/>
          </ac:picMkLst>
        </pc:picChg>
      </pc:sldChg>
      <pc:sldChg chg="addSp modSp add mod">
        <pc:chgData name="Loto admin studio" userId="a8e4de7fefc2f42b" providerId="LiveId" clId="{DFB2C14E-F075-464A-94F5-5088CFF903E8}" dt="2023-07-19T19:56:19.126" v="169" actId="1076"/>
        <pc:sldMkLst>
          <pc:docMk/>
          <pc:sldMk cId="1556956531" sldId="1031"/>
        </pc:sldMkLst>
        <pc:spChg chg="add mod">
          <ac:chgData name="Loto admin studio" userId="a8e4de7fefc2f42b" providerId="LiveId" clId="{DFB2C14E-F075-464A-94F5-5088CFF903E8}" dt="2023-07-19T19:56:19.126" v="169" actId="1076"/>
          <ac:spMkLst>
            <pc:docMk/>
            <pc:sldMk cId="1556956531" sldId="1031"/>
            <ac:spMk id="8" creationId="{A11A1C6B-CFF1-CD49-1C07-ADCF1E836E06}"/>
          </ac:spMkLst>
        </pc:spChg>
        <pc:spChg chg="add mod">
          <ac:chgData name="Loto admin studio" userId="a8e4de7fefc2f42b" providerId="LiveId" clId="{DFB2C14E-F075-464A-94F5-5088CFF903E8}" dt="2023-07-19T19:56:19.126" v="169" actId="1076"/>
          <ac:spMkLst>
            <pc:docMk/>
            <pc:sldMk cId="1556956531" sldId="1031"/>
            <ac:spMk id="9" creationId="{B2CD9BAF-66AF-329B-FD4D-5DCD01F3E5C0}"/>
          </ac:spMkLst>
        </pc:spChg>
        <pc:spChg chg="add mod">
          <ac:chgData name="Loto admin studio" userId="a8e4de7fefc2f42b" providerId="LiveId" clId="{DFB2C14E-F075-464A-94F5-5088CFF903E8}" dt="2023-07-19T19:56:19.126" v="169" actId="1076"/>
          <ac:spMkLst>
            <pc:docMk/>
            <pc:sldMk cId="1556956531" sldId="1031"/>
            <ac:spMk id="10" creationId="{AC600D50-EFDD-E2A9-C068-BF605CE4301E}"/>
          </ac:spMkLst>
        </pc:spChg>
        <pc:picChg chg="add mod">
          <ac:chgData name="Loto admin studio" userId="a8e4de7fefc2f42b" providerId="LiveId" clId="{DFB2C14E-F075-464A-94F5-5088CFF903E8}" dt="2023-07-19T19:56:19.126" v="169" actId="1076"/>
          <ac:picMkLst>
            <pc:docMk/>
            <pc:sldMk cId="1556956531" sldId="1031"/>
            <ac:picMk id="4" creationId="{87D264D5-1A83-6FB0-9A78-1197CEC7FEB6}"/>
          </ac:picMkLst>
        </pc:picChg>
        <pc:picChg chg="add mod">
          <ac:chgData name="Loto admin studio" userId="a8e4de7fefc2f42b" providerId="LiveId" clId="{DFB2C14E-F075-464A-94F5-5088CFF903E8}" dt="2023-07-19T19:56:19.126" v="169" actId="1076"/>
          <ac:picMkLst>
            <pc:docMk/>
            <pc:sldMk cId="1556956531" sldId="1031"/>
            <ac:picMk id="5" creationId="{D7F6700B-1185-7015-57EB-227486281DC6}"/>
          </ac:picMkLst>
        </pc:picChg>
        <pc:cxnChg chg="add mod">
          <ac:chgData name="Loto admin studio" userId="a8e4de7fefc2f42b" providerId="LiveId" clId="{DFB2C14E-F075-464A-94F5-5088CFF903E8}" dt="2023-07-19T19:56:19.126" v="169" actId="1076"/>
          <ac:cxnSpMkLst>
            <pc:docMk/>
            <pc:sldMk cId="1556956531" sldId="1031"/>
            <ac:cxnSpMk id="6" creationId="{07232063-97C1-FC2D-A711-5DB8456A99C8}"/>
          </ac:cxnSpMkLst>
        </pc:cxnChg>
        <pc:cxnChg chg="add mod">
          <ac:chgData name="Loto admin studio" userId="a8e4de7fefc2f42b" providerId="LiveId" clId="{DFB2C14E-F075-464A-94F5-5088CFF903E8}" dt="2023-07-19T19:56:19.126" v="169" actId="1076"/>
          <ac:cxnSpMkLst>
            <pc:docMk/>
            <pc:sldMk cId="1556956531" sldId="1031"/>
            <ac:cxnSpMk id="7" creationId="{B9FFFF52-37FC-D4E6-CACF-5757A54F9FBA}"/>
          </ac:cxnSpMkLst>
        </pc:cxnChg>
      </pc:sldChg>
      <pc:sldChg chg="addSp modSp add mod">
        <pc:chgData name="Loto admin studio" userId="a8e4de7fefc2f42b" providerId="LiveId" clId="{DFB2C14E-F075-464A-94F5-5088CFF903E8}" dt="2023-07-19T19:58:24.824" v="175" actId="1076"/>
        <pc:sldMkLst>
          <pc:docMk/>
          <pc:sldMk cId="3949741321" sldId="1032"/>
        </pc:sldMkLst>
        <pc:spChg chg="add mod">
          <ac:chgData name="Loto admin studio" userId="a8e4de7fefc2f42b" providerId="LiveId" clId="{DFB2C14E-F075-464A-94F5-5088CFF903E8}" dt="2023-07-19T19:58:15.576" v="174" actId="1076"/>
          <ac:spMkLst>
            <pc:docMk/>
            <pc:sldMk cId="3949741321" sldId="1032"/>
            <ac:spMk id="4" creationId="{F29964B3-40FC-2EF1-3750-4C8334CD8DC6}"/>
          </ac:spMkLst>
        </pc:spChg>
        <pc:picChg chg="add mod">
          <ac:chgData name="Loto admin studio" userId="a8e4de7fefc2f42b" providerId="LiveId" clId="{DFB2C14E-F075-464A-94F5-5088CFF903E8}" dt="2023-07-19T19:58:24.824" v="175" actId="1076"/>
          <ac:picMkLst>
            <pc:docMk/>
            <pc:sldMk cId="3949741321" sldId="1032"/>
            <ac:picMk id="5" creationId="{7C200C9D-614D-0364-8D09-4D12892D2A6A}"/>
          </ac:picMkLst>
        </pc:picChg>
        <pc:picChg chg="add mod">
          <ac:chgData name="Loto admin studio" userId="a8e4de7fefc2f42b" providerId="LiveId" clId="{DFB2C14E-F075-464A-94F5-5088CFF903E8}" dt="2023-07-19T19:58:24.824" v="175" actId="1076"/>
          <ac:picMkLst>
            <pc:docMk/>
            <pc:sldMk cId="3949741321" sldId="1032"/>
            <ac:picMk id="6" creationId="{6CDFE695-2E8C-BFCA-514B-BB147DD23A24}"/>
          </ac:picMkLst>
        </pc:picChg>
        <pc:picChg chg="add mod">
          <ac:chgData name="Loto admin studio" userId="a8e4de7fefc2f42b" providerId="LiveId" clId="{DFB2C14E-F075-464A-94F5-5088CFF903E8}" dt="2023-07-19T19:58:24.824" v="175" actId="1076"/>
          <ac:picMkLst>
            <pc:docMk/>
            <pc:sldMk cId="3949741321" sldId="1032"/>
            <ac:picMk id="8" creationId="{844C243E-8B20-4F86-7D76-23441BBB85C7}"/>
          </ac:picMkLst>
        </pc:picChg>
        <pc:picChg chg="add mod">
          <ac:chgData name="Loto admin studio" userId="a8e4de7fefc2f42b" providerId="LiveId" clId="{DFB2C14E-F075-464A-94F5-5088CFF903E8}" dt="2023-07-19T19:58:24.824" v="175" actId="1076"/>
          <ac:picMkLst>
            <pc:docMk/>
            <pc:sldMk cId="3949741321" sldId="1032"/>
            <ac:picMk id="9" creationId="{E5049067-72AE-F09C-437C-09CD85588982}"/>
          </ac:picMkLst>
        </pc:picChg>
        <pc:picChg chg="add mod">
          <ac:chgData name="Loto admin studio" userId="a8e4de7fefc2f42b" providerId="LiveId" clId="{DFB2C14E-F075-464A-94F5-5088CFF903E8}" dt="2023-07-19T19:58:24.824" v="175" actId="1076"/>
          <ac:picMkLst>
            <pc:docMk/>
            <pc:sldMk cId="3949741321" sldId="1032"/>
            <ac:picMk id="10" creationId="{D81466E7-6F2F-0854-2D02-10F5B8516562}"/>
          </ac:picMkLst>
        </pc:picChg>
        <pc:picChg chg="add mod">
          <ac:chgData name="Loto admin studio" userId="a8e4de7fefc2f42b" providerId="LiveId" clId="{DFB2C14E-F075-464A-94F5-5088CFF903E8}" dt="2023-07-19T19:58:24.824" v="175" actId="1076"/>
          <ac:picMkLst>
            <pc:docMk/>
            <pc:sldMk cId="3949741321" sldId="1032"/>
            <ac:picMk id="11" creationId="{79A7C84A-2C47-82C2-C960-6416356286DF}"/>
          </ac:picMkLst>
        </pc:picChg>
        <pc:cxnChg chg="add mod">
          <ac:chgData name="Loto admin studio" userId="a8e4de7fefc2f42b" providerId="LiveId" clId="{DFB2C14E-F075-464A-94F5-5088CFF903E8}" dt="2023-07-19T19:58:24.824" v="175" actId="1076"/>
          <ac:cxnSpMkLst>
            <pc:docMk/>
            <pc:sldMk cId="3949741321" sldId="1032"/>
            <ac:cxnSpMk id="7" creationId="{EEBAA4D1-3B35-9979-6291-98B4D1BA8B38}"/>
          </ac:cxnSpMkLst>
        </pc:cxnChg>
        <pc:cxnChg chg="add mod">
          <ac:chgData name="Loto admin studio" userId="a8e4de7fefc2f42b" providerId="LiveId" clId="{DFB2C14E-F075-464A-94F5-5088CFF903E8}" dt="2023-07-19T19:58:24.824" v="175" actId="1076"/>
          <ac:cxnSpMkLst>
            <pc:docMk/>
            <pc:sldMk cId="3949741321" sldId="1032"/>
            <ac:cxnSpMk id="12" creationId="{A2CE564C-ED66-F947-32E4-C22F90C0DCC1}"/>
          </ac:cxnSpMkLst>
        </pc:cxnChg>
        <pc:cxnChg chg="add mod">
          <ac:chgData name="Loto admin studio" userId="a8e4de7fefc2f42b" providerId="LiveId" clId="{DFB2C14E-F075-464A-94F5-5088CFF903E8}" dt="2023-07-19T19:58:24.824" v="175" actId="1076"/>
          <ac:cxnSpMkLst>
            <pc:docMk/>
            <pc:sldMk cId="3949741321" sldId="1032"/>
            <ac:cxnSpMk id="13" creationId="{BDA5D739-C9B0-3A79-20BD-667F2506CE8A}"/>
          </ac:cxnSpMkLst>
        </pc:cxnChg>
        <pc:cxnChg chg="add mod">
          <ac:chgData name="Loto admin studio" userId="a8e4de7fefc2f42b" providerId="LiveId" clId="{DFB2C14E-F075-464A-94F5-5088CFF903E8}" dt="2023-07-19T19:58:24.824" v="175" actId="1076"/>
          <ac:cxnSpMkLst>
            <pc:docMk/>
            <pc:sldMk cId="3949741321" sldId="1032"/>
            <ac:cxnSpMk id="14" creationId="{0E7CAED9-ABDD-B84F-68CD-CBBB114D14F8}"/>
          </ac:cxnSpMkLst>
        </pc:cxnChg>
        <pc:cxnChg chg="add mod">
          <ac:chgData name="Loto admin studio" userId="a8e4de7fefc2f42b" providerId="LiveId" clId="{DFB2C14E-F075-464A-94F5-5088CFF903E8}" dt="2023-07-19T19:58:24.824" v="175" actId="1076"/>
          <ac:cxnSpMkLst>
            <pc:docMk/>
            <pc:sldMk cId="3949741321" sldId="1032"/>
            <ac:cxnSpMk id="15" creationId="{0C87BD97-CB9A-91B5-A6F0-417268349203}"/>
          </ac:cxnSpMkLst>
        </pc:cxnChg>
        <pc:cxnChg chg="add mod">
          <ac:chgData name="Loto admin studio" userId="a8e4de7fefc2f42b" providerId="LiveId" clId="{DFB2C14E-F075-464A-94F5-5088CFF903E8}" dt="2023-07-19T19:58:24.824" v="175" actId="1076"/>
          <ac:cxnSpMkLst>
            <pc:docMk/>
            <pc:sldMk cId="3949741321" sldId="1032"/>
            <ac:cxnSpMk id="16" creationId="{2FFE634E-966A-40B5-423A-CDC3897788A5}"/>
          </ac:cxnSpMkLst>
        </pc:cxnChg>
        <pc:cxnChg chg="add mod">
          <ac:chgData name="Loto admin studio" userId="a8e4de7fefc2f42b" providerId="LiveId" clId="{DFB2C14E-F075-464A-94F5-5088CFF903E8}" dt="2023-07-19T19:58:24.824" v="175" actId="1076"/>
          <ac:cxnSpMkLst>
            <pc:docMk/>
            <pc:sldMk cId="3949741321" sldId="1032"/>
            <ac:cxnSpMk id="17" creationId="{80B1782F-7F59-F8E1-62D8-C9AFF03218AD}"/>
          </ac:cxnSpMkLst>
        </pc:cxnChg>
        <pc:cxnChg chg="add mod">
          <ac:chgData name="Loto admin studio" userId="a8e4de7fefc2f42b" providerId="LiveId" clId="{DFB2C14E-F075-464A-94F5-5088CFF903E8}" dt="2023-07-19T19:58:24.824" v="175" actId="1076"/>
          <ac:cxnSpMkLst>
            <pc:docMk/>
            <pc:sldMk cId="3949741321" sldId="1032"/>
            <ac:cxnSpMk id="18" creationId="{EF604BEA-45E6-B758-FDB8-36BA8C9E22DA}"/>
          </ac:cxnSpMkLst>
        </pc:cxnChg>
      </pc:sldChg>
      <pc:sldChg chg="addSp modSp add mod">
        <pc:chgData name="Loto admin studio" userId="a8e4de7fefc2f42b" providerId="LiveId" clId="{DFB2C14E-F075-464A-94F5-5088CFF903E8}" dt="2023-07-19T20:13:59.047" v="188" actId="1076"/>
        <pc:sldMkLst>
          <pc:docMk/>
          <pc:sldMk cId="289514986" sldId="1033"/>
        </pc:sldMkLst>
        <pc:spChg chg="add mod">
          <ac:chgData name="Loto admin studio" userId="a8e4de7fefc2f42b" providerId="LiveId" clId="{DFB2C14E-F075-464A-94F5-5088CFF903E8}" dt="2023-07-19T20:13:49.108" v="186" actId="14100"/>
          <ac:spMkLst>
            <pc:docMk/>
            <pc:sldMk cId="289514986" sldId="1033"/>
            <ac:spMk id="4" creationId="{FCC2307A-706D-0EA6-DFE6-B0CDABDEB8FB}"/>
          </ac:spMkLst>
        </pc:spChg>
        <pc:spChg chg="add mod">
          <ac:chgData name="Loto admin studio" userId="a8e4de7fefc2f42b" providerId="LiveId" clId="{DFB2C14E-F075-464A-94F5-5088CFF903E8}" dt="2023-07-19T20:13:59.047" v="188" actId="1076"/>
          <ac:spMkLst>
            <pc:docMk/>
            <pc:sldMk cId="289514986" sldId="1033"/>
            <ac:spMk id="6" creationId="{D380D80E-FB3F-447A-98FF-8F533712402F}"/>
          </ac:spMkLst>
        </pc:spChg>
        <pc:picChg chg="add mod">
          <ac:chgData name="Loto admin studio" userId="a8e4de7fefc2f42b" providerId="LiveId" clId="{DFB2C14E-F075-464A-94F5-5088CFF903E8}" dt="2023-07-19T20:13:55.356" v="187" actId="1076"/>
          <ac:picMkLst>
            <pc:docMk/>
            <pc:sldMk cId="289514986" sldId="1033"/>
            <ac:picMk id="5" creationId="{5AFAA673-26CB-9375-8A1B-074ECF17C861}"/>
          </ac:picMkLst>
        </pc:picChg>
      </pc:sldChg>
      <pc:sldChg chg="add">
        <pc:chgData name="Loto admin studio" userId="a8e4de7fefc2f42b" providerId="LiveId" clId="{DFB2C14E-F075-464A-94F5-5088CFF903E8}" dt="2023-07-19T19:51:16.947" v="133"/>
        <pc:sldMkLst>
          <pc:docMk/>
          <pc:sldMk cId="4167276028" sldId="1034"/>
        </pc:sldMkLst>
      </pc:sldChg>
      <pc:sldChg chg="add">
        <pc:chgData name="Loto admin studio" userId="a8e4de7fefc2f42b" providerId="LiveId" clId="{DFB2C14E-F075-464A-94F5-5088CFF903E8}" dt="2023-07-19T19:51:16.947" v="133"/>
        <pc:sldMkLst>
          <pc:docMk/>
          <pc:sldMk cId="3101836926" sldId="1035"/>
        </pc:sldMkLst>
      </pc:sldChg>
      <pc:sldChg chg="add">
        <pc:chgData name="Loto admin studio" userId="a8e4de7fefc2f42b" providerId="LiveId" clId="{DFB2C14E-F075-464A-94F5-5088CFF903E8}" dt="2023-07-19T19:58:36.416" v="176"/>
        <pc:sldMkLst>
          <pc:docMk/>
          <pc:sldMk cId="2652148650" sldId="1036"/>
        </pc:sldMkLst>
      </pc:sldChg>
      <pc:sldChg chg="add">
        <pc:chgData name="Loto admin studio" userId="a8e4de7fefc2f42b" providerId="LiveId" clId="{DFB2C14E-F075-464A-94F5-5088CFF903E8}" dt="2023-07-19T19:58:36.416" v="176"/>
        <pc:sldMkLst>
          <pc:docMk/>
          <pc:sldMk cId="3454718683" sldId="1037"/>
        </pc:sldMkLst>
      </pc:sldChg>
      <pc:sldChg chg="add">
        <pc:chgData name="Loto admin studio" userId="a8e4de7fefc2f42b" providerId="LiveId" clId="{DFB2C14E-F075-464A-94F5-5088CFF903E8}" dt="2023-07-19T19:58:36.729" v="177"/>
        <pc:sldMkLst>
          <pc:docMk/>
          <pc:sldMk cId="3591036097" sldId="1038"/>
        </pc:sldMkLst>
      </pc:sldChg>
      <pc:sldChg chg="add">
        <pc:chgData name="Loto admin studio" userId="a8e4de7fefc2f42b" providerId="LiveId" clId="{DFB2C14E-F075-464A-94F5-5088CFF903E8}" dt="2023-07-19T19:58:36.729" v="177"/>
        <pc:sldMkLst>
          <pc:docMk/>
          <pc:sldMk cId="1197858885" sldId="1039"/>
        </pc:sldMkLst>
      </pc:sldChg>
      <pc:sldMasterChg chg="delSldLayout">
        <pc:chgData name="Loto admin studio" userId="a8e4de7fefc2f42b" providerId="LiveId" clId="{DFB2C14E-F075-464A-94F5-5088CFF903E8}" dt="2023-07-19T19:56:08.109" v="167" actId="47"/>
        <pc:sldMasterMkLst>
          <pc:docMk/>
          <pc:sldMasterMk cId="76164484" sldId="2147483910"/>
        </pc:sldMasterMkLst>
        <pc:sldLayoutChg chg="del">
          <pc:chgData name="Loto admin studio" userId="a8e4de7fefc2f42b" providerId="LiveId" clId="{DFB2C14E-F075-464A-94F5-5088CFF903E8}" dt="2023-07-19T19:56:08.109" v="167" actId="47"/>
          <pc:sldLayoutMkLst>
            <pc:docMk/>
            <pc:sldMasterMk cId="76164484" sldId="2147483910"/>
            <pc:sldLayoutMk cId="4122113411" sldId="2147483925"/>
          </pc:sldLayoutMkLst>
        </pc:sldLayoutChg>
      </pc:sldMasterChg>
    </pc:docChg>
  </pc:docChgLst>
  <pc:docChgLst>
    <pc:chgData name="Eduard Eugenio Duarte Sepulveda" userId="d6757e78-5d77-4033-bc1e-7634d9cd1525" providerId="ADAL" clId="{A90A929C-CB73-4C9E-A963-2989ED4F3370}"/>
    <pc:docChg chg="undo custSel addSld delSld modSld sldOrd delMainMaster">
      <pc:chgData name="Eduard Eugenio Duarte Sepulveda" userId="d6757e78-5d77-4033-bc1e-7634d9cd1525" providerId="ADAL" clId="{A90A929C-CB73-4C9E-A963-2989ED4F3370}" dt="2023-06-07T23:10:36.497" v="318" actId="732"/>
      <pc:docMkLst>
        <pc:docMk/>
      </pc:docMkLst>
      <pc:sldChg chg="del">
        <pc:chgData name="Eduard Eugenio Duarte Sepulveda" userId="d6757e78-5d77-4033-bc1e-7634d9cd1525" providerId="ADAL" clId="{A90A929C-CB73-4C9E-A963-2989ED4F3370}" dt="2023-06-07T22:07:21.330" v="1" actId="47"/>
        <pc:sldMkLst>
          <pc:docMk/>
          <pc:sldMk cId="1396896027" sldId="260"/>
        </pc:sldMkLst>
      </pc:sldChg>
      <pc:sldChg chg="del">
        <pc:chgData name="Eduard Eugenio Duarte Sepulveda" userId="d6757e78-5d77-4033-bc1e-7634d9cd1525" providerId="ADAL" clId="{A90A929C-CB73-4C9E-A963-2989ED4F3370}" dt="2023-06-07T22:07:55.700" v="3" actId="47"/>
        <pc:sldMkLst>
          <pc:docMk/>
          <pc:sldMk cId="3409718150" sldId="264"/>
        </pc:sldMkLst>
      </pc:sldChg>
      <pc:sldChg chg="del">
        <pc:chgData name="Eduard Eugenio Duarte Sepulveda" userId="d6757e78-5d77-4033-bc1e-7634d9cd1525" providerId="ADAL" clId="{A90A929C-CB73-4C9E-A963-2989ED4F3370}" dt="2023-06-07T22:07:55.700" v="3" actId="47"/>
        <pc:sldMkLst>
          <pc:docMk/>
          <pc:sldMk cId="2648265720" sldId="265"/>
        </pc:sldMkLst>
      </pc:sldChg>
      <pc:sldChg chg="del">
        <pc:chgData name="Eduard Eugenio Duarte Sepulveda" userId="d6757e78-5d77-4033-bc1e-7634d9cd1525" providerId="ADAL" clId="{A90A929C-CB73-4C9E-A963-2989ED4F3370}" dt="2023-06-07T22:07:55.700" v="3" actId="47"/>
        <pc:sldMkLst>
          <pc:docMk/>
          <pc:sldMk cId="223768448" sldId="305"/>
        </pc:sldMkLst>
      </pc:sldChg>
      <pc:sldChg chg="del">
        <pc:chgData name="Eduard Eugenio Duarte Sepulveda" userId="d6757e78-5d77-4033-bc1e-7634d9cd1525" providerId="ADAL" clId="{A90A929C-CB73-4C9E-A963-2989ED4F3370}" dt="2023-06-07T22:07:55.700" v="3" actId="47"/>
        <pc:sldMkLst>
          <pc:docMk/>
          <pc:sldMk cId="1280859528" sldId="324"/>
        </pc:sldMkLst>
      </pc:sldChg>
      <pc:sldChg chg="del">
        <pc:chgData name="Eduard Eugenio Duarte Sepulveda" userId="d6757e78-5d77-4033-bc1e-7634d9cd1525" providerId="ADAL" clId="{A90A929C-CB73-4C9E-A963-2989ED4F3370}" dt="2023-06-07T22:07:55.700" v="3" actId="47"/>
        <pc:sldMkLst>
          <pc:docMk/>
          <pc:sldMk cId="2810944551" sldId="328"/>
        </pc:sldMkLst>
      </pc:sldChg>
      <pc:sldChg chg="del">
        <pc:chgData name="Eduard Eugenio Duarte Sepulveda" userId="d6757e78-5d77-4033-bc1e-7634d9cd1525" providerId="ADAL" clId="{A90A929C-CB73-4C9E-A963-2989ED4F3370}" dt="2023-06-07T22:07:55.700" v="3" actId="47"/>
        <pc:sldMkLst>
          <pc:docMk/>
          <pc:sldMk cId="766382387" sldId="336"/>
        </pc:sldMkLst>
      </pc:sldChg>
      <pc:sldChg chg="del">
        <pc:chgData name="Eduard Eugenio Duarte Sepulveda" userId="d6757e78-5d77-4033-bc1e-7634d9cd1525" providerId="ADAL" clId="{A90A929C-CB73-4C9E-A963-2989ED4F3370}" dt="2023-06-07T22:07:55.700" v="3" actId="47"/>
        <pc:sldMkLst>
          <pc:docMk/>
          <pc:sldMk cId="2217636796" sldId="344"/>
        </pc:sldMkLst>
      </pc:sldChg>
      <pc:sldChg chg="del">
        <pc:chgData name="Eduard Eugenio Duarte Sepulveda" userId="d6757e78-5d77-4033-bc1e-7634d9cd1525" providerId="ADAL" clId="{A90A929C-CB73-4C9E-A963-2989ED4F3370}" dt="2023-06-07T22:07:55.700" v="3" actId="47"/>
        <pc:sldMkLst>
          <pc:docMk/>
          <pc:sldMk cId="3515436777" sldId="345"/>
        </pc:sldMkLst>
      </pc:sldChg>
      <pc:sldChg chg="del">
        <pc:chgData name="Eduard Eugenio Duarte Sepulveda" userId="d6757e78-5d77-4033-bc1e-7634d9cd1525" providerId="ADAL" clId="{A90A929C-CB73-4C9E-A963-2989ED4F3370}" dt="2023-06-07T22:07:55.700" v="3" actId="47"/>
        <pc:sldMkLst>
          <pc:docMk/>
          <pc:sldMk cId="792558552" sldId="357"/>
        </pc:sldMkLst>
      </pc:sldChg>
      <pc:sldChg chg="del">
        <pc:chgData name="Eduard Eugenio Duarte Sepulveda" userId="d6757e78-5d77-4033-bc1e-7634d9cd1525" providerId="ADAL" clId="{A90A929C-CB73-4C9E-A963-2989ED4F3370}" dt="2023-06-07T22:07:55.700" v="3" actId="47"/>
        <pc:sldMkLst>
          <pc:docMk/>
          <pc:sldMk cId="1426247789" sldId="367"/>
        </pc:sldMkLst>
      </pc:sldChg>
      <pc:sldChg chg="del">
        <pc:chgData name="Eduard Eugenio Duarte Sepulveda" userId="d6757e78-5d77-4033-bc1e-7634d9cd1525" providerId="ADAL" clId="{A90A929C-CB73-4C9E-A963-2989ED4F3370}" dt="2023-06-07T22:07:55.700" v="3" actId="47"/>
        <pc:sldMkLst>
          <pc:docMk/>
          <pc:sldMk cId="1788449467" sldId="371"/>
        </pc:sldMkLst>
      </pc:sldChg>
      <pc:sldChg chg="del">
        <pc:chgData name="Eduard Eugenio Duarte Sepulveda" userId="d6757e78-5d77-4033-bc1e-7634d9cd1525" providerId="ADAL" clId="{A90A929C-CB73-4C9E-A963-2989ED4F3370}" dt="2023-06-07T22:07:55.700" v="3" actId="47"/>
        <pc:sldMkLst>
          <pc:docMk/>
          <pc:sldMk cId="4069699740" sldId="373"/>
        </pc:sldMkLst>
      </pc:sldChg>
      <pc:sldChg chg="del">
        <pc:chgData name="Eduard Eugenio Duarte Sepulveda" userId="d6757e78-5d77-4033-bc1e-7634d9cd1525" providerId="ADAL" clId="{A90A929C-CB73-4C9E-A963-2989ED4F3370}" dt="2023-06-07T22:07:55.700" v="3" actId="47"/>
        <pc:sldMkLst>
          <pc:docMk/>
          <pc:sldMk cId="2897807698" sldId="374"/>
        </pc:sldMkLst>
      </pc:sldChg>
      <pc:sldChg chg="del">
        <pc:chgData name="Eduard Eugenio Duarte Sepulveda" userId="d6757e78-5d77-4033-bc1e-7634d9cd1525" providerId="ADAL" clId="{A90A929C-CB73-4C9E-A963-2989ED4F3370}" dt="2023-06-07T22:07:55.700" v="3" actId="47"/>
        <pc:sldMkLst>
          <pc:docMk/>
          <pc:sldMk cId="3053829060" sldId="376"/>
        </pc:sldMkLst>
      </pc:sldChg>
      <pc:sldChg chg="del">
        <pc:chgData name="Eduard Eugenio Duarte Sepulveda" userId="d6757e78-5d77-4033-bc1e-7634d9cd1525" providerId="ADAL" clId="{A90A929C-CB73-4C9E-A963-2989ED4F3370}" dt="2023-06-07T22:07:59.898" v="4" actId="47"/>
        <pc:sldMkLst>
          <pc:docMk/>
          <pc:sldMk cId="4152345853" sldId="378"/>
        </pc:sldMkLst>
      </pc:sldChg>
      <pc:sldChg chg="del">
        <pc:chgData name="Eduard Eugenio Duarte Sepulveda" userId="d6757e78-5d77-4033-bc1e-7634d9cd1525" providerId="ADAL" clId="{A90A929C-CB73-4C9E-A963-2989ED4F3370}" dt="2023-06-07T22:07:55.700" v="3" actId="47"/>
        <pc:sldMkLst>
          <pc:docMk/>
          <pc:sldMk cId="2036976259" sldId="476"/>
        </pc:sldMkLst>
      </pc:sldChg>
      <pc:sldChg chg="del">
        <pc:chgData name="Eduard Eugenio Duarte Sepulveda" userId="d6757e78-5d77-4033-bc1e-7634d9cd1525" providerId="ADAL" clId="{A90A929C-CB73-4C9E-A963-2989ED4F3370}" dt="2023-06-07T22:07:55.700" v="3" actId="47"/>
        <pc:sldMkLst>
          <pc:docMk/>
          <pc:sldMk cId="2989278067" sldId="487"/>
        </pc:sldMkLst>
      </pc:sldChg>
      <pc:sldChg chg="del">
        <pc:chgData name="Eduard Eugenio Duarte Sepulveda" userId="d6757e78-5d77-4033-bc1e-7634d9cd1525" providerId="ADAL" clId="{A90A929C-CB73-4C9E-A963-2989ED4F3370}" dt="2023-06-07T22:07:21.330" v="1" actId="47"/>
        <pc:sldMkLst>
          <pc:docMk/>
          <pc:sldMk cId="1514492137" sldId="730"/>
        </pc:sldMkLst>
      </pc:sldChg>
      <pc:sldChg chg="del">
        <pc:chgData name="Eduard Eugenio Duarte Sepulveda" userId="d6757e78-5d77-4033-bc1e-7634d9cd1525" providerId="ADAL" clId="{A90A929C-CB73-4C9E-A963-2989ED4F3370}" dt="2023-06-07T22:07:55.700" v="3" actId="47"/>
        <pc:sldMkLst>
          <pc:docMk/>
          <pc:sldMk cId="654497473" sldId="733"/>
        </pc:sldMkLst>
      </pc:sldChg>
      <pc:sldChg chg="del">
        <pc:chgData name="Eduard Eugenio Duarte Sepulveda" userId="d6757e78-5d77-4033-bc1e-7634d9cd1525" providerId="ADAL" clId="{A90A929C-CB73-4C9E-A963-2989ED4F3370}" dt="2023-06-07T22:07:55.700" v="3" actId="47"/>
        <pc:sldMkLst>
          <pc:docMk/>
          <pc:sldMk cId="532268468" sldId="734"/>
        </pc:sldMkLst>
      </pc:sldChg>
      <pc:sldChg chg="del">
        <pc:chgData name="Eduard Eugenio Duarte Sepulveda" userId="d6757e78-5d77-4033-bc1e-7634d9cd1525" providerId="ADAL" clId="{A90A929C-CB73-4C9E-A963-2989ED4F3370}" dt="2023-06-07T22:07:55.700" v="3" actId="47"/>
        <pc:sldMkLst>
          <pc:docMk/>
          <pc:sldMk cId="1184460070" sldId="946"/>
        </pc:sldMkLst>
      </pc:sldChg>
      <pc:sldChg chg="del">
        <pc:chgData name="Eduard Eugenio Duarte Sepulveda" userId="d6757e78-5d77-4033-bc1e-7634d9cd1525" providerId="ADAL" clId="{A90A929C-CB73-4C9E-A963-2989ED4F3370}" dt="2023-06-07T22:07:55.700" v="3" actId="47"/>
        <pc:sldMkLst>
          <pc:docMk/>
          <pc:sldMk cId="3972480161" sldId="948"/>
        </pc:sldMkLst>
      </pc:sldChg>
      <pc:sldChg chg="del">
        <pc:chgData name="Eduard Eugenio Duarte Sepulveda" userId="d6757e78-5d77-4033-bc1e-7634d9cd1525" providerId="ADAL" clId="{A90A929C-CB73-4C9E-A963-2989ED4F3370}" dt="2023-06-07T22:07:27.511" v="2" actId="47"/>
        <pc:sldMkLst>
          <pc:docMk/>
          <pc:sldMk cId="753985394" sldId="949"/>
        </pc:sldMkLst>
      </pc:sldChg>
      <pc:sldChg chg="del">
        <pc:chgData name="Eduard Eugenio Duarte Sepulveda" userId="d6757e78-5d77-4033-bc1e-7634d9cd1525" providerId="ADAL" clId="{A90A929C-CB73-4C9E-A963-2989ED4F3370}" dt="2023-06-07T22:07:17.727" v="0" actId="47"/>
        <pc:sldMkLst>
          <pc:docMk/>
          <pc:sldMk cId="744811218" sldId="950"/>
        </pc:sldMkLst>
      </pc:sldChg>
      <pc:sldChg chg="del">
        <pc:chgData name="Eduard Eugenio Duarte Sepulveda" userId="d6757e78-5d77-4033-bc1e-7634d9cd1525" providerId="ADAL" clId="{A90A929C-CB73-4C9E-A963-2989ED4F3370}" dt="2023-06-07T22:07:17.727" v="0" actId="47"/>
        <pc:sldMkLst>
          <pc:docMk/>
          <pc:sldMk cId="319641009" sldId="951"/>
        </pc:sldMkLst>
      </pc:sldChg>
      <pc:sldChg chg="addSp delSp modSp mod">
        <pc:chgData name="Eduard Eugenio Duarte Sepulveda" userId="d6757e78-5d77-4033-bc1e-7634d9cd1525" providerId="ADAL" clId="{A90A929C-CB73-4C9E-A963-2989ED4F3370}" dt="2023-06-07T22:15:04.608" v="54" actId="1076"/>
        <pc:sldMkLst>
          <pc:docMk/>
          <pc:sldMk cId="921819595" sldId="952"/>
        </pc:sldMkLst>
        <pc:spChg chg="mod">
          <ac:chgData name="Eduard Eugenio Duarte Sepulveda" userId="d6757e78-5d77-4033-bc1e-7634d9cd1525" providerId="ADAL" clId="{A90A929C-CB73-4C9E-A963-2989ED4F3370}" dt="2023-06-07T22:13:04.984" v="41" actId="20577"/>
          <ac:spMkLst>
            <pc:docMk/>
            <pc:sldMk cId="921819595" sldId="952"/>
            <ac:spMk id="2" creationId="{00000000-0000-0000-0000-000000000000}"/>
          </ac:spMkLst>
        </pc:spChg>
        <pc:spChg chg="add mod">
          <ac:chgData name="Eduard Eugenio Duarte Sepulveda" userId="d6757e78-5d77-4033-bc1e-7634d9cd1525" providerId="ADAL" clId="{A90A929C-CB73-4C9E-A963-2989ED4F3370}" dt="2023-06-07T22:15:04.608" v="54" actId="1076"/>
          <ac:spMkLst>
            <pc:docMk/>
            <pc:sldMk cId="921819595" sldId="952"/>
            <ac:spMk id="3" creationId="{32646018-3BE5-F4D0-D9C1-59BAA4DAB305}"/>
          </ac:spMkLst>
        </pc:spChg>
        <pc:graphicFrameChg chg="del">
          <ac:chgData name="Eduard Eugenio Duarte Sepulveda" userId="d6757e78-5d77-4033-bc1e-7634d9cd1525" providerId="ADAL" clId="{A90A929C-CB73-4C9E-A963-2989ED4F3370}" dt="2023-06-07T22:12:46.057" v="31" actId="478"/>
          <ac:graphicFrameMkLst>
            <pc:docMk/>
            <pc:sldMk cId="921819595" sldId="952"/>
            <ac:graphicFrameMk id="10" creationId="{4B197A4A-617D-2089-B32E-DC4ED442C2A4}"/>
          </ac:graphicFrameMkLst>
        </pc:graphicFrameChg>
        <pc:graphicFrameChg chg="del">
          <ac:chgData name="Eduard Eugenio Duarte Sepulveda" userId="d6757e78-5d77-4033-bc1e-7634d9cd1525" providerId="ADAL" clId="{A90A929C-CB73-4C9E-A963-2989ED4F3370}" dt="2023-06-07T22:12:40.357" v="30" actId="478"/>
          <ac:graphicFrameMkLst>
            <pc:docMk/>
            <pc:sldMk cId="921819595" sldId="952"/>
            <ac:graphicFrameMk id="11" creationId="{C5979CF0-959F-22DC-5392-4636E611706D}"/>
          </ac:graphicFrameMkLst>
        </pc:graphicFrameChg>
        <pc:picChg chg="add mod">
          <ac:chgData name="Eduard Eugenio Duarte Sepulveda" userId="d6757e78-5d77-4033-bc1e-7634d9cd1525" providerId="ADAL" clId="{A90A929C-CB73-4C9E-A963-2989ED4F3370}" dt="2023-06-07T22:13:49.801" v="43" actId="1076"/>
          <ac:picMkLst>
            <pc:docMk/>
            <pc:sldMk cId="921819595" sldId="952"/>
            <ac:picMk id="1026" creationId="{0C0763E5-57D8-CDB1-5072-81770C51C089}"/>
          </ac:picMkLst>
        </pc:picChg>
      </pc:sldChg>
      <pc:sldChg chg="del">
        <pc:chgData name="Eduard Eugenio Duarte Sepulveda" userId="d6757e78-5d77-4033-bc1e-7634d9cd1525" providerId="ADAL" clId="{A90A929C-CB73-4C9E-A963-2989ED4F3370}" dt="2023-06-07T22:07:55.700" v="3" actId="47"/>
        <pc:sldMkLst>
          <pc:docMk/>
          <pc:sldMk cId="2004194361" sldId="953"/>
        </pc:sldMkLst>
      </pc:sldChg>
      <pc:sldChg chg="del">
        <pc:chgData name="Eduard Eugenio Duarte Sepulveda" userId="d6757e78-5d77-4033-bc1e-7634d9cd1525" providerId="ADAL" clId="{A90A929C-CB73-4C9E-A963-2989ED4F3370}" dt="2023-06-07T22:07:55.700" v="3" actId="47"/>
        <pc:sldMkLst>
          <pc:docMk/>
          <pc:sldMk cId="4134234717" sldId="954"/>
        </pc:sldMkLst>
      </pc:sldChg>
      <pc:sldChg chg="del">
        <pc:chgData name="Eduard Eugenio Duarte Sepulveda" userId="d6757e78-5d77-4033-bc1e-7634d9cd1525" providerId="ADAL" clId="{A90A929C-CB73-4C9E-A963-2989ED4F3370}" dt="2023-06-07T22:07:55.700" v="3" actId="47"/>
        <pc:sldMkLst>
          <pc:docMk/>
          <pc:sldMk cId="1650415521" sldId="955"/>
        </pc:sldMkLst>
      </pc:sldChg>
      <pc:sldChg chg="del">
        <pc:chgData name="Eduard Eugenio Duarte Sepulveda" userId="d6757e78-5d77-4033-bc1e-7634d9cd1525" providerId="ADAL" clId="{A90A929C-CB73-4C9E-A963-2989ED4F3370}" dt="2023-06-07T22:07:55.700" v="3" actId="47"/>
        <pc:sldMkLst>
          <pc:docMk/>
          <pc:sldMk cId="3529010539" sldId="956"/>
        </pc:sldMkLst>
      </pc:sldChg>
      <pc:sldChg chg="del">
        <pc:chgData name="Eduard Eugenio Duarte Sepulveda" userId="d6757e78-5d77-4033-bc1e-7634d9cd1525" providerId="ADAL" clId="{A90A929C-CB73-4C9E-A963-2989ED4F3370}" dt="2023-06-07T22:07:55.700" v="3" actId="47"/>
        <pc:sldMkLst>
          <pc:docMk/>
          <pc:sldMk cId="95291220" sldId="957"/>
        </pc:sldMkLst>
      </pc:sldChg>
      <pc:sldChg chg="del">
        <pc:chgData name="Eduard Eugenio Duarte Sepulveda" userId="d6757e78-5d77-4033-bc1e-7634d9cd1525" providerId="ADAL" clId="{A90A929C-CB73-4C9E-A963-2989ED4F3370}" dt="2023-06-07T22:07:55.700" v="3" actId="47"/>
        <pc:sldMkLst>
          <pc:docMk/>
          <pc:sldMk cId="3513806675" sldId="958"/>
        </pc:sldMkLst>
      </pc:sldChg>
      <pc:sldChg chg="del">
        <pc:chgData name="Eduard Eugenio Duarte Sepulveda" userId="d6757e78-5d77-4033-bc1e-7634d9cd1525" providerId="ADAL" clId="{A90A929C-CB73-4C9E-A963-2989ED4F3370}" dt="2023-06-07T22:07:55.700" v="3" actId="47"/>
        <pc:sldMkLst>
          <pc:docMk/>
          <pc:sldMk cId="1993803231" sldId="959"/>
        </pc:sldMkLst>
      </pc:sldChg>
      <pc:sldChg chg="del">
        <pc:chgData name="Eduard Eugenio Duarte Sepulveda" userId="d6757e78-5d77-4033-bc1e-7634d9cd1525" providerId="ADAL" clId="{A90A929C-CB73-4C9E-A963-2989ED4F3370}" dt="2023-06-07T22:07:55.700" v="3" actId="47"/>
        <pc:sldMkLst>
          <pc:docMk/>
          <pc:sldMk cId="3427809583" sldId="960"/>
        </pc:sldMkLst>
      </pc:sldChg>
      <pc:sldChg chg="del">
        <pc:chgData name="Eduard Eugenio Duarte Sepulveda" userId="d6757e78-5d77-4033-bc1e-7634d9cd1525" providerId="ADAL" clId="{A90A929C-CB73-4C9E-A963-2989ED4F3370}" dt="2023-06-07T22:07:17.727" v="0" actId="47"/>
        <pc:sldMkLst>
          <pc:docMk/>
          <pc:sldMk cId="2923769366" sldId="961"/>
        </pc:sldMkLst>
      </pc:sldChg>
      <pc:sldChg chg="del">
        <pc:chgData name="Eduard Eugenio Duarte Sepulveda" userId="d6757e78-5d77-4033-bc1e-7634d9cd1525" providerId="ADAL" clId="{A90A929C-CB73-4C9E-A963-2989ED4F3370}" dt="2023-06-07T23:09:18.536" v="297" actId="47"/>
        <pc:sldMkLst>
          <pc:docMk/>
          <pc:sldMk cId="1709197187" sldId="963"/>
        </pc:sldMkLst>
      </pc:sldChg>
      <pc:sldChg chg="addSp delSp modSp add mod">
        <pc:chgData name="Eduard Eugenio Duarte Sepulveda" userId="d6757e78-5d77-4033-bc1e-7634d9cd1525" providerId="ADAL" clId="{A90A929C-CB73-4C9E-A963-2989ED4F3370}" dt="2023-06-07T22:12:28.389" v="29" actId="1076"/>
        <pc:sldMkLst>
          <pc:docMk/>
          <pc:sldMk cId="1108625636" sldId="964"/>
        </pc:sldMkLst>
        <pc:spChg chg="mod">
          <ac:chgData name="Eduard Eugenio Duarte Sepulveda" userId="d6757e78-5d77-4033-bc1e-7634d9cd1525" providerId="ADAL" clId="{A90A929C-CB73-4C9E-A963-2989ED4F3370}" dt="2023-06-07T22:12:28.389" v="29" actId="1076"/>
          <ac:spMkLst>
            <pc:docMk/>
            <pc:sldMk cId="1108625636" sldId="964"/>
            <ac:spMk id="22" creationId="{75878B57-5637-8036-000D-FB4734CBE61A}"/>
          </ac:spMkLst>
        </pc:spChg>
        <pc:graphicFrameChg chg="mod">
          <ac:chgData name="Eduard Eugenio Duarte Sepulveda" userId="d6757e78-5d77-4033-bc1e-7634d9cd1525" providerId="ADAL" clId="{A90A929C-CB73-4C9E-A963-2989ED4F3370}" dt="2023-06-07T22:12:24.820" v="28" actId="1076"/>
          <ac:graphicFrameMkLst>
            <pc:docMk/>
            <pc:sldMk cId="1108625636" sldId="964"/>
            <ac:graphicFrameMk id="27" creationId="{CA3A3CF9-44B2-27FA-271D-841E4656AB07}"/>
          </ac:graphicFrameMkLst>
        </pc:graphicFrameChg>
        <pc:graphicFrameChg chg="add del">
          <ac:chgData name="Eduard Eugenio Duarte Sepulveda" userId="d6757e78-5d77-4033-bc1e-7634d9cd1525" providerId="ADAL" clId="{A90A929C-CB73-4C9E-A963-2989ED4F3370}" dt="2023-06-07T22:08:39.905" v="8" actId="478"/>
          <ac:graphicFrameMkLst>
            <pc:docMk/>
            <pc:sldMk cId="1108625636" sldId="964"/>
            <ac:graphicFrameMk id="28" creationId="{92C2B34F-D48B-F5D9-C7B6-252A636B766C}"/>
          </ac:graphicFrameMkLst>
        </pc:graphicFrameChg>
        <pc:graphicFrameChg chg="del mod">
          <ac:chgData name="Eduard Eugenio Duarte Sepulveda" userId="d6757e78-5d77-4033-bc1e-7634d9cd1525" providerId="ADAL" clId="{A90A929C-CB73-4C9E-A963-2989ED4F3370}" dt="2023-06-07T22:08:44.592" v="11" actId="478"/>
          <ac:graphicFrameMkLst>
            <pc:docMk/>
            <pc:sldMk cId="1108625636" sldId="964"/>
            <ac:graphicFrameMk id="30" creationId="{CEB5E74D-0F48-8F03-DE90-71211BA09FAF}"/>
          </ac:graphicFrameMkLst>
        </pc:graphicFrameChg>
      </pc:sldChg>
      <pc:sldChg chg="addSp delSp modSp add mod">
        <pc:chgData name="Eduard Eugenio Duarte Sepulveda" userId="d6757e78-5d77-4033-bc1e-7634d9cd1525" providerId="ADAL" clId="{A90A929C-CB73-4C9E-A963-2989ED4F3370}" dt="2023-06-07T22:18:42.144" v="77" actId="14100"/>
        <pc:sldMkLst>
          <pc:docMk/>
          <pc:sldMk cId="2613272520" sldId="965"/>
        </pc:sldMkLst>
        <pc:spChg chg="del mod">
          <ac:chgData name="Eduard Eugenio Duarte Sepulveda" userId="d6757e78-5d77-4033-bc1e-7634d9cd1525" providerId="ADAL" clId="{A90A929C-CB73-4C9E-A963-2989ED4F3370}" dt="2023-06-07T22:17:47.386" v="67" actId="478"/>
          <ac:spMkLst>
            <pc:docMk/>
            <pc:sldMk cId="2613272520" sldId="965"/>
            <ac:spMk id="3" creationId="{32646018-3BE5-F4D0-D9C1-59BAA4DAB305}"/>
          </ac:spMkLst>
        </pc:spChg>
        <pc:picChg chg="del">
          <ac:chgData name="Eduard Eugenio Duarte Sepulveda" userId="d6757e78-5d77-4033-bc1e-7634d9cd1525" providerId="ADAL" clId="{A90A929C-CB73-4C9E-A963-2989ED4F3370}" dt="2023-06-07T22:17:43.003" v="65" actId="478"/>
          <ac:picMkLst>
            <pc:docMk/>
            <pc:sldMk cId="2613272520" sldId="965"/>
            <ac:picMk id="1026" creationId="{0C0763E5-57D8-CDB1-5072-81770C51C089}"/>
          </ac:picMkLst>
        </pc:picChg>
        <pc:picChg chg="add mod">
          <ac:chgData name="Eduard Eugenio Duarte Sepulveda" userId="d6757e78-5d77-4033-bc1e-7634d9cd1525" providerId="ADAL" clId="{A90A929C-CB73-4C9E-A963-2989ED4F3370}" dt="2023-06-07T22:18:37.642" v="75" actId="1076"/>
          <ac:picMkLst>
            <pc:docMk/>
            <pc:sldMk cId="2613272520" sldId="965"/>
            <ac:picMk id="3074" creationId="{D4E9BED1-5586-3552-855D-F5213E737E5E}"/>
          </ac:picMkLst>
        </pc:picChg>
        <pc:picChg chg="add mod">
          <ac:chgData name="Eduard Eugenio Duarte Sepulveda" userId="d6757e78-5d77-4033-bc1e-7634d9cd1525" providerId="ADAL" clId="{A90A929C-CB73-4C9E-A963-2989ED4F3370}" dt="2023-06-07T22:18:42.144" v="77" actId="14100"/>
          <ac:picMkLst>
            <pc:docMk/>
            <pc:sldMk cId="2613272520" sldId="965"/>
            <ac:picMk id="3076" creationId="{B6FEC353-C437-BFAD-6578-95466B59A0AF}"/>
          </ac:picMkLst>
        </pc:picChg>
      </pc:sldChg>
      <pc:sldChg chg="addSp delSp modSp add mod">
        <pc:chgData name="Eduard Eugenio Duarte Sepulveda" userId="d6757e78-5d77-4033-bc1e-7634d9cd1525" providerId="ADAL" clId="{A90A929C-CB73-4C9E-A963-2989ED4F3370}" dt="2023-06-07T22:48:12.999" v="245" actId="20577"/>
        <pc:sldMkLst>
          <pc:docMk/>
          <pc:sldMk cId="500346747" sldId="966"/>
        </pc:sldMkLst>
        <pc:spChg chg="mod">
          <ac:chgData name="Eduard Eugenio Duarte Sepulveda" userId="d6757e78-5d77-4033-bc1e-7634d9cd1525" providerId="ADAL" clId="{A90A929C-CB73-4C9E-A963-2989ED4F3370}" dt="2023-06-07T22:48:12.999" v="245" actId="20577"/>
          <ac:spMkLst>
            <pc:docMk/>
            <pc:sldMk cId="500346747" sldId="966"/>
            <ac:spMk id="2" creationId="{00000000-0000-0000-0000-000000000000}"/>
          </ac:spMkLst>
        </pc:spChg>
        <pc:spChg chg="del">
          <ac:chgData name="Eduard Eugenio Duarte Sepulveda" userId="d6757e78-5d77-4033-bc1e-7634d9cd1525" providerId="ADAL" clId="{A90A929C-CB73-4C9E-A963-2989ED4F3370}" dt="2023-06-07T22:16:29.412" v="60" actId="478"/>
          <ac:spMkLst>
            <pc:docMk/>
            <pc:sldMk cId="500346747" sldId="966"/>
            <ac:spMk id="3" creationId="{32646018-3BE5-F4D0-D9C1-59BAA4DAB305}"/>
          </ac:spMkLst>
        </pc:spChg>
        <pc:spChg chg="del">
          <ac:chgData name="Eduard Eugenio Duarte Sepulveda" userId="d6757e78-5d77-4033-bc1e-7634d9cd1525" providerId="ADAL" clId="{A90A929C-CB73-4C9E-A963-2989ED4F3370}" dt="2023-06-07T22:16:29.412" v="60" actId="478"/>
          <ac:spMkLst>
            <pc:docMk/>
            <pc:sldMk cId="500346747" sldId="966"/>
            <ac:spMk id="12" creationId="{BB31D6B1-017E-DE90-B336-F8684FFC6A77}"/>
          </ac:spMkLst>
        </pc:spChg>
        <pc:picChg chg="del">
          <ac:chgData name="Eduard Eugenio Duarte Sepulveda" userId="d6757e78-5d77-4033-bc1e-7634d9cd1525" providerId="ADAL" clId="{A90A929C-CB73-4C9E-A963-2989ED4F3370}" dt="2023-06-07T22:16:14.368" v="57" actId="478"/>
          <ac:picMkLst>
            <pc:docMk/>
            <pc:sldMk cId="500346747" sldId="966"/>
            <ac:picMk id="1026" creationId="{0C0763E5-57D8-CDB1-5072-81770C51C089}"/>
          </ac:picMkLst>
        </pc:picChg>
        <pc:picChg chg="add mod">
          <ac:chgData name="Eduard Eugenio Duarte Sepulveda" userId="d6757e78-5d77-4033-bc1e-7634d9cd1525" providerId="ADAL" clId="{A90A929C-CB73-4C9E-A963-2989ED4F3370}" dt="2023-06-07T22:16:44.776" v="63" actId="1076"/>
          <ac:picMkLst>
            <pc:docMk/>
            <pc:sldMk cId="500346747" sldId="966"/>
            <ac:picMk id="2050" creationId="{0B5F81F9-1DE8-916A-E9D7-D8E272C7EC23}"/>
          </ac:picMkLst>
        </pc:picChg>
      </pc:sldChg>
      <pc:sldChg chg="addSp delSp modSp add mod">
        <pc:chgData name="Eduard Eugenio Duarte Sepulveda" userId="d6757e78-5d77-4033-bc1e-7634d9cd1525" providerId="ADAL" clId="{A90A929C-CB73-4C9E-A963-2989ED4F3370}" dt="2023-06-07T22:22:42.691" v="92" actId="1076"/>
        <pc:sldMkLst>
          <pc:docMk/>
          <pc:sldMk cId="152689550" sldId="967"/>
        </pc:sldMkLst>
        <pc:spChg chg="del">
          <ac:chgData name="Eduard Eugenio Duarte Sepulveda" userId="d6757e78-5d77-4033-bc1e-7634d9cd1525" providerId="ADAL" clId="{A90A929C-CB73-4C9E-A963-2989ED4F3370}" dt="2023-06-07T22:21:39.485" v="84" actId="478"/>
          <ac:spMkLst>
            <pc:docMk/>
            <pc:sldMk cId="152689550" sldId="967"/>
            <ac:spMk id="3" creationId="{32646018-3BE5-F4D0-D9C1-59BAA4DAB305}"/>
          </ac:spMkLst>
        </pc:spChg>
        <pc:spChg chg="del">
          <ac:chgData name="Eduard Eugenio Duarte Sepulveda" userId="d6757e78-5d77-4033-bc1e-7634d9cd1525" providerId="ADAL" clId="{A90A929C-CB73-4C9E-A963-2989ED4F3370}" dt="2023-06-07T22:21:41.756" v="85" actId="478"/>
          <ac:spMkLst>
            <pc:docMk/>
            <pc:sldMk cId="152689550" sldId="967"/>
            <ac:spMk id="12" creationId="{BB31D6B1-017E-DE90-B336-F8684FFC6A77}"/>
          </ac:spMkLst>
        </pc:spChg>
        <pc:picChg chg="del">
          <ac:chgData name="Eduard Eugenio Duarte Sepulveda" userId="d6757e78-5d77-4033-bc1e-7634d9cd1525" providerId="ADAL" clId="{A90A929C-CB73-4C9E-A963-2989ED4F3370}" dt="2023-06-07T22:21:23.462" v="79" actId="478"/>
          <ac:picMkLst>
            <pc:docMk/>
            <pc:sldMk cId="152689550" sldId="967"/>
            <ac:picMk id="1026" creationId="{0C0763E5-57D8-CDB1-5072-81770C51C089}"/>
          </ac:picMkLst>
        </pc:picChg>
        <pc:picChg chg="add mod">
          <ac:chgData name="Eduard Eugenio Duarte Sepulveda" userId="d6757e78-5d77-4033-bc1e-7634d9cd1525" providerId="ADAL" clId="{A90A929C-CB73-4C9E-A963-2989ED4F3370}" dt="2023-06-07T22:21:49.371" v="87" actId="1076"/>
          <ac:picMkLst>
            <pc:docMk/>
            <pc:sldMk cId="152689550" sldId="967"/>
            <ac:picMk id="4098" creationId="{F8149640-3B40-E999-6243-88C0F39E505C}"/>
          </ac:picMkLst>
        </pc:picChg>
        <pc:picChg chg="add mod">
          <ac:chgData name="Eduard Eugenio Duarte Sepulveda" userId="d6757e78-5d77-4033-bc1e-7634d9cd1525" providerId="ADAL" clId="{A90A929C-CB73-4C9E-A963-2989ED4F3370}" dt="2023-06-07T22:22:42.691" v="92" actId="1076"/>
          <ac:picMkLst>
            <pc:docMk/>
            <pc:sldMk cId="152689550" sldId="967"/>
            <ac:picMk id="4100" creationId="{2B1E629D-7B10-A06A-54C3-1A983B6461B6}"/>
          </ac:picMkLst>
        </pc:picChg>
      </pc:sldChg>
      <pc:sldChg chg="addSp delSp modSp add mod">
        <pc:chgData name="Eduard Eugenio Duarte Sepulveda" userId="d6757e78-5d77-4033-bc1e-7634d9cd1525" providerId="ADAL" clId="{A90A929C-CB73-4C9E-A963-2989ED4F3370}" dt="2023-06-07T22:29:59.655" v="143" actId="14100"/>
        <pc:sldMkLst>
          <pc:docMk/>
          <pc:sldMk cId="1367412458" sldId="968"/>
        </pc:sldMkLst>
        <pc:spChg chg="mod">
          <ac:chgData name="Eduard Eugenio Duarte Sepulveda" userId="d6757e78-5d77-4033-bc1e-7634d9cd1525" providerId="ADAL" clId="{A90A929C-CB73-4C9E-A963-2989ED4F3370}" dt="2023-06-07T22:28:18.976" v="137" actId="20577"/>
          <ac:spMkLst>
            <pc:docMk/>
            <pc:sldMk cId="1367412458" sldId="968"/>
            <ac:spMk id="2" creationId="{00000000-0000-0000-0000-000000000000}"/>
          </ac:spMkLst>
        </pc:spChg>
        <pc:spChg chg="del">
          <ac:chgData name="Eduard Eugenio Duarte Sepulveda" userId="d6757e78-5d77-4033-bc1e-7634d9cd1525" providerId="ADAL" clId="{A90A929C-CB73-4C9E-A963-2989ED4F3370}" dt="2023-06-07T22:28:13.753" v="130" actId="478"/>
          <ac:spMkLst>
            <pc:docMk/>
            <pc:sldMk cId="1367412458" sldId="968"/>
            <ac:spMk id="3" creationId="{32646018-3BE5-F4D0-D9C1-59BAA4DAB305}"/>
          </ac:spMkLst>
        </pc:spChg>
        <pc:picChg chg="del">
          <ac:chgData name="Eduard Eugenio Duarte Sepulveda" userId="d6757e78-5d77-4033-bc1e-7634d9cd1525" providerId="ADAL" clId="{A90A929C-CB73-4C9E-A963-2989ED4F3370}" dt="2023-06-07T22:28:09.386" v="129" actId="478"/>
          <ac:picMkLst>
            <pc:docMk/>
            <pc:sldMk cId="1367412458" sldId="968"/>
            <ac:picMk id="1026" creationId="{0C0763E5-57D8-CDB1-5072-81770C51C089}"/>
          </ac:picMkLst>
        </pc:picChg>
        <pc:picChg chg="add mod">
          <ac:chgData name="Eduard Eugenio Duarte Sepulveda" userId="d6757e78-5d77-4033-bc1e-7634d9cd1525" providerId="ADAL" clId="{A90A929C-CB73-4C9E-A963-2989ED4F3370}" dt="2023-06-07T22:29:59.655" v="143" actId="14100"/>
          <ac:picMkLst>
            <pc:docMk/>
            <pc:sldMk cId="1367412458" sldId="968"/>
            <ac:picMk id="6146" creationId="{7C3B9DC6-2373-32A7-EC9C-CD38C847E00B}"/>
          </ac:picMkLst>
        </pc:picChg>
      </pc:sldChg>
      <pc:sldChg chg="addSp delSp modSp add">
        <pc:chgData name="Eduard Eugenio Duarte Sepulveda" userId="d6757e78-5d77-4033-bc1e-7634d9cd1525" providerId="ADAL" clId="{A90A929C-CB73-4C9E-A963-2989ED4F3370}" dt="2023-06-07T22:23:44.394" v="100" actId="1036"/>
        <pc:sldMkLst>
          <pc:docMk/>
          <pc:sldMk cId="2051662502" sldId="969"/>
        </pc:sldMkLst>
        <pc:picChg chg="del">
          <ac:chgData name="Eduard Eugenio Duarte Sepulveda" userId="d6757e78-5d77-4033-bc1e-7634d9cd1525" providerId="ADAL" clId="{A90A929C-CB73-4C9E-A963-2989ED4F3370}" dt="2023-06-07T22:23:27.510" v="95" actId="478"/>
          <ac:picMkLst>
            <pc:docMk/>
            <pc:sldMk cId="2051662502" sldId="969"/>
            <ac:picMk id="4100" creationId="{2B1E629D-7B10-A06A-54C3-1A983B6461B6}"/>
          </ac:picMkLst>
        </pc:picChg>
        <pc:picChg chg="add mod">
          <ac:chgData name="Eduard Eugenio Duarte Sepulveda" userId="d6757e78-5d77-4033-bc1e-7634d9cd1525" providerId="ADAL" clId="{A90A929C-CB73-4C9E-A963-2989ED4F3370}" dt="2023-06-07T22:23:44.394" v="100" actId="1036"/>
          <ac:picMkLst>
            <pc:docMk/>
            <pc:sldMk cId="2051662502" sldId="969"/>
            <ac:picMk id="5122" creationId="{E1B76741-1DF1-A2C3-05EE-BC01944B26EC}"/>
          </ac:picMkLst>
        </pc:picChg>
      </pc:sldChg>
      <pc:sldChg chg="addSp delSp modSp add mod">
        <pc:chgData name="Eduard Eugenio Duarte Sepulveda" userId="d6757e78-5d77-4033-bc1e-7634d9cd1525" providerId="ADAL" clId="{A90A929C-CB73-4C9E-A963-2989ED4F3370}" dt="2023-06-07T22:25:49.497" v="126" actId="1038"/>
        <pc:sldMkLst>
          <pc:docMk/>
          <pc:sldMk cId="3231254194" sldId="970"/>
        </pc:sldMkLst>
        <pc:spChg chg="add del mod">
          <ac:chgData name="Eduard Eugenio Duarte Sepulveda" userId="d6757e78-5d77-4033-bc1e-7634d9cd1525" providerId="ADAL" clId="{A90A929C-CB73-4C9E-A963-2989ED4F3370}" dt="2023-06-07T22:25:32.709" v="107" actId="478"/>
          <ac:spMkLst>
            <pc:docMk/>
            <pc:sldMk cId="3231254194" sldId="970"/>
            <ac:spMk id="6" creationId="{6CFEBF55-8FE7-F5A3-A0DF-C9730418A907}"/>
          </ac:spMkLst>
        </pc:spChg>
        <pc:spChg chg="del">
          <ac:chgData name="Eduard Eugenio Duarte Sepulveda" userId="d6757e78-5d77-4033-bc1e-7634d9cd1525" providerId="ADAL" clId="{A90A929C-CB73-4C9E-A963-2989ED4F3370}" dt="2023-06-07T22:25:29.709" v="106" actId="478"/>
          <ac:spMkLst>
            <pc:docMk/>
            <pc:sldMk cId="3231254194" sldId="970"/>
            <ac:spMk id="19" creationId="{00000000-0000-0000-0000-000000000000}"/>
          </ac:spMkLst>
        </pc:spChg>
        <pc:picChg chg="add mod">
          <ac:chgData name="Eduard Eugenio Duarte Sepulveda" userId="d6757e78-5d77-4033-bc1e-7634d9cd1525" providerId="ADAL" clId="{A90A929C-CB73-4C9E-A963-2989ED4F3370}" dt="2023-06-07T22:25:37.715" v="108" actId="14100"/>
          <ac:picMkLst>
            <pc:docMk/>
            <pc:sldMk cId="3231254194" sldId="970"/>
            <ac:picMk id="4" creationId="{231EF1D0-4DC7-5BC0-452A-E8F5BCA16C2B}"/>
          </ac:picMkLst>
        </pc:picChg>
        <pc:picChg chg="mod">
          <ac:chgData name="Eduard Eugenio Duarte Sepulveda" userId="d6757e78-5d77-4033-bc1e-7634d9cd1525" providerId="ADAL" clId="{A90A929C-CB73-4C9E-A963-2989ED4F3370}" dt="2023-06-07T22:25:49.497" v="126" actId="1038"/>
          <ac:picMkLst>
            <pc:docMk/>
            <pc:sldMk cId="3231254194" sldId="970"/>
            <ac:picMk id="4098" creationId="{F8149640-3B40-E999-6243-88C0F39E505C}"/>
          </ac:picMkLst>
        </pc:picChg>
        <pc:picChg chg="del mod">
          <ac:chgData name="Eduard Eugenio Duarte Sepulveda" userId="d6757e78-5d77-4033-bc1e-7634d9cd1525" providerId="ADAL" clId="{A90A929C-CB73-4C9E-A963-2989ED4F3370}" dt="2023-06-07T22:24:29.968" v="102" actId="478"/>
          <ac:picMkLst>
            <pc:docMk/>
            <pc:sldMk cId="3231254194" sldId="970"/>
            <ac:picMk id="4100" creationId="{2B1E629D-7B10-A06A-54C3-1A983B6461B6}"/>
          </ac:picMkLst>
        </pc:picChg>
      </pc:sldChg>
      <pc:sldChg chg="add">
        <pc:chgData name="Eduard Eugenio Duarte Sepulveda" userId="d6757e78-5d77-4033-bc1e-7634d9cd1525" providerId="ADAL" clId="{A90A929C-CB73-4C9E-A963-2989ED4F3370}" dt="2023-06-07T22:28:03.242" v="127" actId="2890"/>
        <pc:sldMkLst>
          <pc:docMk/>
          <pc:sldMk cId="3728857223" sldId="971"/>
        </pc:sldMkLst>
      </pc:sldChg>
      <pc:sldChg chg="addSp delSp modSp add mod">
        <pc:chgData name="Eduard Eugenio Duarte Sepulveda" userId="d6757e78-5d77-4033-bc1e-7634d9cd1525" providerId="ADAL" clId="{A90A929C-CB73-4C9E-A963-2989ED4F3370}" dt="2023-06-07T23:00:11.806" v="296" actId="1076"/>
        <pc:sldMkLst>
          <pc:docMk/>
          <pc:sldMk cId="3033696917" sldId="972"/>
        </pc:sldMkLst>
        <pc:spChg chg="mod">
          <ac:chgData name="Eduard Eugenio Duarte Sepulveda" userId="d6757e78-5d77-4033-bc1e-7634d9cd1525" providerId="ADAL" clId="{A90A929C-CB73-4C9E-A963-2989ED4F3370}" dt="2023-06-07T22:52:10.468" v="288" actId="313"/>
          <ac:spMkLst>
            <pc:docMk/>
            <pc:sldMk cId="3033696917" sldId="972"/>
            <ac:spMk id="2" creationId="{00000000-0000-0000-0000-000000000000}"/>
          </ac:spMkLst>
        </pc:spChg>
        <pc:spChg chg="del">
          <ac:chgData name="Eduard Eugenio Duarte Sepulveda" userId="d6757e78-5d77-4033-bc1e-7634d9cd1525" providerId="ADAL" clId="{A90A929C-CB73-4C9E-A963-2989ED4F3370}" dt="2023-06-07T22:52:34.268" v="289" actId="478"/>
          <ac:spMkLst>
            <pc:docMk/>
            <pc:sldMk cId="3033696917" sldId="972"/>
            <ac:spMk id="3" creationId="{32646018-3BE5-F4D0-D9C1-59BAA4DAB305}"/>
          </ac:spMkLst>
        </pc:spChg>
        <pc:spChg chg="add mod">
          <ac:chgData name="Eduard Eugenio Duarte Sepulveda" userId="d6757e78-5d77-4033-bc1e-7634d9cd1525" providerId="ADAL" clId="{A90A929C-CB73-4C9E-A963-2989ED4F3370}" dt="2023-06-07T23:00:07.697" v="295" actId="1076"/>
          <ac:spMkLst>
            <pc:docMk/>
            <pc:sldMk cId="3033696917" sldId="972"/>
            <ac:spMk id="5" creationId="{559A5946-C343-8F67-E5ED-DD3E7AF3EC3D}"/>
          </ac:spMkLst>
        </pc:spChg>
        <pc:picChg chg="add mod">
          <ac:chgData name="Eduard Eugenio Duarte Sepulveda" userId="d6757e78-5d77-4033-bc1e-7634d9cd1525" providerId="ADAL" clId="{A90A929C-CB73-4C9E-A963-2989ED4F3370}" dt="2023-06-07T23:00:11.806" v="296" actId="1076"/>
          <ac:picMkLst>
            <pc:docMk/>
            <pc:sldMk cId="3033696917" sldId="972"/>
            <ac:picMk id="7" creationId="{FCB1FDC8-A0E3-C96C-A45F-33C4326A45C5}"/>
          </ac:picMkLst>
        </pc:picChg>
        <pc:picChg chg="del">
          <ac:chgData name="Eduard Eugenio Duarte Sepulveda" userId="d6757e78-5d77-4033-bc1e-7634d9cd1525" providerId="ADAL" clId="{A90A929C-CB73-4C9E-A963-2989ED4F3370}" dt="2023-06-07T22:52:04.461" v="287" actId="478"/>
          <ac:picMkLst>
            <pc:docMk/>
            <pc:sldMk cId="3033696917" sldId="972"/>
            <ac:picMk id="1026" creationId="{0C0763E5-57D8-CDB1-5072-81770C51C089}"/>
          </ac:picMkLst>
        </pc:picChg>
      </pc:sldChg>
      <pc:sldChg chg="addSp delSp modSp add ord">
        <pc:chgData name="Eduard Eugenio Duarte Sepulveda" userId="d6757e78-5d77-4033-bc1e-7634d9cd1525" providerId="ADAL" clId="{A90A929C-CB73-4C9E-A963-2989ED4F3370}" dt="2023-06-07T22:39:04.983" v="173"/>
        <pc:sldMkLst>
          <pc:docMk/>
          <pc:sldMk cId="3931734496" sldId="973"/>
        </pc:sldMkLst>
        <pc:picChg chg="del">
          <ac:chgData name="Eduard Eugenio Duarte Sepulveda" userId="d6757e78-5d77-4033-bc1e-7634d9cd1525" providerId="ADAL" clId="{A90A929C-CB73-4C9E-A963-2989ED4F3370}" dt="2023-06-07T22:30:13.265" v="145" actId="478"/>
          <ac:picMkLst>
            <pc:docMk/>
            <pc:sldMk cId="3931734496" sldId="973"/>
            <ac:picMk id="6146" creationId="{7C3B9DC6-2373-32A7-EC9C-CD38C847E00B}"/>
          </ac:picMkLst>
        </pc:picChg>
        <pc:picChg chg="add mod">
          <ac:chgData name="Eduard Eugenio Duarte Sepulveda" userId="d6757e78-5d77-4033-bc1e-7634d9cd1525" providerId="ADAL" clId="{A90A929C-CB73-4C9E-A963-2989ED4F3370}" dt="2023-06-07T22:30:48.071" v="150" actId="1076"/>
          <ac:picMkLst>
            <pc:docMk/>
            <pc:sldMk cId="3931734496" sldId="973"/>
            <ac:picMk id="7170" creationId="{F7AF2BEE-0D9C-D97E-91A7-27B3794825B2}"/>
          </ac:picMkLst>
        </pc:picChg>
      </pc:sldChg>
      <pc:sldChg chg="addSp modSp add">
        <pc:chgData name="Eduard Eugenio Duarte Sepulveda" userId="d6757e78-5d77-4033-bc1e-7634d9cd1525" providerId="ADAL" clId="{A90A929C-CB73-4C9E-A963-2989ED4F3370}" dt="2023-06-07T22:42:47.119" v="196" actId="1076"/>
        <pc:sldMkLst>
          <pc:docMk/>
          <pc:sldMk cId="2876213795" sldId="974"/>
        </pc:sldMkLst>
        <pc:picChg chg="add mod">
          <ac:chgData name="Eduard Eugenio Duarte Sepulveda" userId="d6757e78-5d77-4033-bc1e-7634d9cd1525" providerId="ADAL" clId="{A90A929C-CB73-4C9E-A963-2989ED4F3370}" dt="2023-06-07T22:42:47.119" v="196" actId="1076"/>
          <ac:picMkLst>
            <pc:docMk/>
            <pc:sldMk cId="2876213795" sldId="974"/>
            <ac:picMk id="11266" creationId="{200C321A-A242-745D-3109-F6BB7F530236}"/>
          </ac:picMkLst>
        </pc:picChg>
      </pc:sldChg>
      <pc:sldChg chg="addSp add">
        <pc:chgData name="Eduard Eugenio Duarte Sepulveda" userId="d6757e78-5d77-4033-bc1e-7634d9cd1525" providerId="ADAL" clId="{A90A929C-CB73-4C9E-A963-2989ED4F3370}" dt="2023-06-07T22:38:55.873" v="169"/>
        <pc:sldMkLst>
          <pc:docMk/>
          <pc:sldMk cId="1562724591" sldId="975"/>
        </pc:sldMkLst>
        <pc:picChg chg="add">
          <ac:chgData name="Eduard Eugenio Duarte Sepulveda" userId="d6757e78-5d77-4033-bc1e-7634d9cd1525" providerId="ADAL" clId="{A90A929C-CB73-4C9E-A963-2989ED4F3370}" dt="2023-06-07T22:38:55.873" v="169"/>
          <ac:picMkLst>
            <pc:docMk/>
            <pc:sldMk cId="1562724591" sldId="975"/>
            <ac:picMk id="10242" creationId="{844BE424-AAD3-1590-94DC-6DD494DA7429}"/>
          </ac:picMkLst>
        </pc:picChg>
      </pc:sldChg>
      <pc:sldChg chg="addSp delSp modSp add ord">
        <pc:chgData name="Eduard Eugenio Duarte Sepulveda" userId="d6757e78-5d77-4033-bc1e-7634d9cd1525" providerId="ADAL" clId="{A90A929C-CB73-4C9E-A963-2989ED4F3370}" dt="2023-06-07T22:38:59.204" v="171"/>
        <pc:sldMkLst>
          <pc:docMk/>
          <pc:sldMk cId="320529513" sldId="976"/>
        </pc:sldMkLst>
        <pc:spChg chg="add del">
          <ac:chgData name="Eduard Eugenio Duarte Sepulveda" userId="d6757e78-5d77-4033-bc1e-7634d9cd1525" providerId="ADAL" clId="{A90A929C-CB73-4C9E-A963-2989ED4F3370}" dt="2023-06-07T22:34:25.307" v="160" actId="478"/>
          <ac:spMkLst>
            <pc:docMk/>
            <pc:sldMk cId="320529513" sldId="976"/>
            <ac:spMk id="3" creationId="{FE045A5A-71EB-B410-B532-3324C850A831}"/>
          </ac:spMkLst>
        </pc:spChg>
        <pc:spChg chg="add del mod">
          <ac:chgData name="Eduard Eugenio Duarte Sepulveda" userId="d6757e78-5d77-4033-bc1e-7634d9cd1525" providerId="ADAL" clId="{A90A929C-CB73-4C9E-A963-2989ED4F3370}" dt="2023-06-07T22:35:14.248" v="163" actId="478"/>
          <ac:spMkLst>
            <pc:docMk/>
            <pc:sldMk cId="320529513" sldId="976"/>
            <ac:spMk id="4" creationId="{E47CE7D6-0D83-E0C5-371D-0DDC01089BEE}"/>
          </ac:spMkLst>
        </pc:spChg>
        <pc:picChg chg="add mod">
          <ac:chgData name="Eduard Eugenio Duarte Sepulveda" userId="d6757e78-5d77-4033-bc1e-7634d9cd1525" providerId="ADAL" clId="{A90A929C-CB73-4C9E-A963-2989ED4F3370}" dt="2023-06-07T22:38:10.957" v="168" actId="14100"/>
          <ac:picMkLst>
            <pc:docMk/>
            <pc:sldMk cId="320529513" sldId="976"/>
            <ac:picMk id="9222" creationId="{4DE99FB2-71A0-22E8-D44E-7EC0E8BBB4CA}"/>
          </ac:picMkLst>
        </pc:picChg>
      </pc:sldChg>
      <pc:sldChg chg="addSp delSp modSp add">
        <pc:chgData name="Eduard Eugenio Duarte Sepulveda" userId="d6757e78-5d77-4033-bc1e-7634d9cd1525" providerId="ADAL" clId="{A90A929C-CB73-4C9E-A963-2989ED4F3370}" dt="2023-06-07T22:33:04.954" v="157" actId="1076"/>
        <pc:sldMkLst>
          <pc:docMk/>
          <pc:sldMk cId="1538805589" sldId="977"/>
        </pc:sldMkLst>
        <pc:spChg chg="add del">
          <ac:chgData name="Eduard Eugenio Duarte Sepulveda" userId="d6757e78-5d77-4033-bc1e-7634d9cd1525" providerId="ADAL" clId="{A90A929C-CB73-4C9E-A963-2989ED4F3370}" dt="2023-06-07T22:31:43.577" v="153" actId="478"/>
          <ac:spMkLst>
            <pc:docMk/>
            <pc:sldMk cId="1538805589" sldId="977"/>
            <ac:spMk id="3" creationId="{66550AB5-9E97-487A-2AAE-2634A408D83A}"/>
          </ac:spMkLst>
        </pc:spChg>
        <pc:picChg chg="add mod">
          <ac:chgData name="Eduard Eugenio Duarte Sepulveda" userId="d6757e78-5d77-4033-bc1e-7634d9cd1525" providerId="ADAL" clId="{A90A929C-CB73-4C9E-A963-2989ED4F3370}" dt="2023-06-07T22:33:04.954" v="157" actId="1076"/>
          <ac:picMkLst>
            <pc:docMk/>
            <pc:sldMk cId="1538805589" sldId="977"/>
            <ac:picMk id="8196" creationId="{8EE643F5-68C1-3E14-147C-5D2A0D8A5A98}"/>
          </ac:picMkLst>
        </pc:picChg>
      </pc:sldChg>
      <pc:sldChg chg="addSp delSp modSp add mod ord">
        <pc:chgData name="Eduard Eugenio Duarte Sepulveda" userId="d6757e78-5d77-4033-bc1e-7634d9cd1525" providerId="ADAL" clId="{A90A929C-CB73-4C9E-A963-2989ED4F3370}" dt="2023-06-07T22:40:17.531" v="184"/>
        <pc:sldMkLst>
          <pc:docMk/>
          <pc:sldMk cId="3245026639" sldId="978"/>
        </pc:sldMkLst>
        <pc:picChg chg="add del">
          <ac:chgData name="Eduard Eugenio Duarte Sepulveda" userId="d6757e78-5d77-4033-bc1e-7634d9cd1525" providerId="ADAL" clId="{A90A929C-CB73-4C9E-A963-2989ED4F3370}" dt="2023-06-07T22:39:52.529" v="175" actId="478"/>
          <ac:picMkLst>
            <pc:docMk/>
            <pc:sldMk cId="3245026639" sldId="978"/>
            <ac:picMk id="4" creationId="{768E5AAE-BD86-C3B8-4714-309ACFF22E37}"/>
          </ac:picMkLst>
        </pc:picChg>
        <pc:picChg chg="add mod">
          <ac:chgData name="Eduard Eugenio Duarte Sepulveda" userId="d6757e78-5d77-4033-bc1e-7634d9cd1525" providerId="ADAL" clId="{A90A929C-CB73-4C9E-A963-2989ED4F3370}" dt="2023-06-07T22:40:06.766" v="180" actId="14100"/>
          <ac:picMkLst>
            <pc:docMk/>
            <pc:sldMk cId="3245026639" sldId="978"/>
            <ac:picMk id="6" creationId="{81E9C11C-03FF-1CC9-0370-D19CDDDD4198}"/>
          </ac:picMkLst>
        </pc:picChg>
      </pc:sldChg>
      <pc:sldChg chg="add del">
        <pc:chgData name="Eduard Eugenio Duarte Sepulveda" userId="d6757e78-5d77-4033-bc1e-7634d9cd1525" providerId="ADAL" clId="{A90A929C-CB73-4C9E-A963-2989ED4F3370}" dt="2023-06-07T22:51:15.735" v="253" actId="47"/>
        <pc:sldMkLst>
          <pc:docMk/>
          <pc:sldMk cId="3523054835" sldId="979"/>
        </pc:sldMkLst>
      </pc:sldChg>
      <pc:sldChg chg="add del">
        <pc:chgData name="Eduard Eugenio Duarte Sepulveda" userId="d6757e78-5d77-4033-bc1e-7634d9cd1525" providerId="ADAL" clId="{A90A929C-CB73-4C9E-A963-2989ED4F3370}" dt="2023-06-07T22:51:11.166" v="252" actId="47"/>
        <pc:sldMkLst>
          <pc:docMk/>
          <pc:sldMk cId="4259590621" sldId="980"/>
        </pc:sldMkLst>
      </pc:sldChg>
      <pc:sldChg chg="addSp modSp add">
        <pc:chgData name="Eduard Eugenio Duarte Sepulveda" userId="d6757e78-5d77-4033-bc1e-7634d9cd1525" providerId="ADAL" clId="{A90A929C-CB73-4C9E-A963-2989ED4F3370}" dt="2023-06-07T22:46:12.341" v="208" actId="1076"/>
        <pc:sldMkLst>
          <pc:docMk/>
          <pc:sldMk cId="2909538772" sldId="981"/>
        </pc:sldMkLst>
        <pc:grpChg chg="add mod">
          <ac:chgData name="Eduard Eugenio Duarte Sepulveda" userId="d6757e78-5d77-4033-bc1e-7634d9cd1525" providerId="ADAL" clId="{A90A929C-CB73-4C9E-A963-2989ED4F3370}" dt="2023-06-07T22:46:12.341" v="208" actId="1076"/>
          <ac:grpSpMkLst>
            <pc:docMk/>
            <pc:sldMk cId="2909538772" sldId="981"/>
            <ac:grpSpMk id="4" creationId="{8D098EFD-52E0-BDE3-91C3-3E588428ACB6}"/>
          </ac:grpSpMkLst>
        </pc:grpChg>
        <pc:picChg chg="add mod">
          <ac:chgData name="Eduard Eugenio Duarte Sepulveda" userId="d6757e78-5d77-4033-bc1e-7634d9cd1525" providerId="ADAL" clId="{A90A929C-CB73-4C9E-A963-2989ED4F3370}" dt="2023-06-07T22:46:12.341" v="208" actId="1076"/>
          <ac:picMkLst>
            <pc:docMk/>
            <pc:sldMk cId="2909538772" sldId="981"/>
            <ac:picMk id="3" creationId="{F221037D-8967-F74C-6852-15A6C4771C08}"/>
          </ac:picMkLst>
        </pc:picChg>
        <pc:picChg chg="add mod">
          <ac:chgData name="Eduard Eugenio Duarte Sepulveda" userId="d6757e78-5d77-4033-bc1e-7634d9cd1525" providerId="ADAL" clId="{A90A929C-CB73-4C9E-A963-2989ED4F3370}" dt="2023-06-07T22:46:12.341" v="208" actId="1076"/>
          <ac:picMkLst>
            <pc:docMk/>
            <pc:sldMk cId="2909538772" sldId="981"/>
            <ac:picMk id="12290" creationId="{DC3CA722-C623-372A-A7D8-F10FA86C3FB1}"/>
          </ac:picMkLst>
        </pc:picChg>
      </pc:sldChg>
      <pc:sldChg chg="new del">
        <pc:chgData name="Eduard Eugenio Duarte Sepulveda" userId="d6757e78-5d77-4033-bc1e-7634d9cd1525" providerId="ADAL" clId="{A90A929C-CB73-4C9E-A963-2989ED4F3370}" dt="2023-06-07T22:47:45.440" v="210" actId="680"/>
        <pc:sldMkLst>
          <pc:docMk/>
          <pc:sldMk cId="595231395" sldId="982"/>
        </pc:sldMkLst>
      </pc:sldChg>
      <pc:sldChg chg="addSp delSp modSp add">
        <pc:chgData name="Eduard Eugenio Duarte Sepulveda" userId="d6757e78-5d77-4033-bc1e-7634d9cd1525" providerId="ADAL" clId="{A90A929C-CB73-4C9E-A963-2989ED4F3370}" dt="2023-06-07T22:48:35.323" v="251" actId="1076"/>
        <pc:sldMkLst>
          <pc:docMk/>
          <pc:sldMk cId="1793948329" sldId="982"/>
        </pc:sldMkLst>
        <pc:picChg chg="del">
          <ac:chgData name="Eduard Eugenio Duarte Sepulveda" userId="d6757e78-5d77-4033-bc1e-7634d9cd1525" providerId="ADAL" clId="{A90A929C-CB73-4C9E-A963-2989ED4F3370}" dt="2023-06-07T22:48:21.399" v="247" actId="478"/>
          <ac:picMkLst>
            <pc:docMk/>
            <pc:sldMk cId="1793948329" sldId="982"/>
            <ac:picMk id="2050" creationId="{0B5F81F9-1DE8-916A-E9D7-D8E272C7EC23}"/>
          </ac:picMkLst>
        </pc:picChg>
        <pc:picChg chg="add mod">
          <ac:chgData name="Eduard Eugenio Duarte Sepulveda" userId="d6757e78-5d77-4033-bc1e-7634d9cd1525" providerId="ADAL" clId="{A90A929C-CB73-4C9E-A963-2989ED4F3370}" dt="2023-06-07T22:48:35.323" v="251" actId="1076"/>
          <ac:picMkLst>
            <pc:docMk/>
            <pc:sldMk cId="1793948329" sldId="982"/>
            <ac:picMk id="13314" creationId="{4C8E0B8A-DE94-B8F3-CF64-773C558A56AF}"/>
          </ac:picMkLst>
        </pc:picChg>
      </pc:sldChg>
      <pc:sldChg chg="add del">
        <pc:chgData name="Eduard Eugenio Duarte Sepulveda" userId="d6757e78-5d77-4033-bc1e-7634d9cd1525" providerId="ADAL" clId="{A90A929C-CB73-4C9E-A963-2989ED4F3370}" dt="2023-06-07T22:47:52.997" v="212" actId="47"/>
        <pc:sldMkLst>
          <pc:docMk/>
          <pc:sldMk cId="2117391077" sldId="982"/>
        </pc:sldMkLst>
      </pc:sldChg>
      <pc:sldChg chg="addSp modSp new mod">
        <pc:chgData name="Eduard Eugenio Duarte Sepulveda" userId="d6757e78-5d77-4033-bc1e-7634d9cd1525" providerId="ADAL" clId="{A90A929C-CB73-4C9E-A963-2989ED4F3370}" dt="2023-06-07T23:10:36.497" v="318" actId="732"/>
        <pc:sldMkLst>
          <pc:docMk/>
          <pc:sldMk cId="1057402187" sldId="983"/>
        </pc:sldMkLst>
        <pc:spChg chg="mod">
          <ac:chgData name="Eduard Eugenio Duarte Sepulveda" userId="d6757e78-5d77-4033-bc1e-7634d9cd1525" providerId="ADAL" clId="{A90A929C-CB73-4C9E-A963-2989ED4F3370}" dt="2023-06-07T23:09:35.673" v="311" actId="20577"/>
          <ac:spMkLst>
            <pc:docMk/>
            <pc:sldMk cId="1057402187" sldId="983"/>
            <ac:spMk id="3" creationId="{D7765D82-6590-1F70-C611-C0D25C6C7470}"/>
          </ac:spMkLst>
        </pc:spChg>
        <pc:spChg chg="add mod">
          <ac:chgData name="Eduard Eugenio Duarte Sepulveda" userId="d6757e78-5d77-4033-bc1e-7634d9cd1525" providerId="ADAL" clId="{A90A929C-CB73-4C9E-A963-2989ED4F3370}" dt="2023-06-07T23:09:44.693" v="313" actId="1076"/>
          <ac:spMkLst>
            <pc:docMk/>
            <pc:sldMk cId="1057402187" sldId="983"/>
            <ac:spMk id="5" creationId="{4EB5B900-3ED7-D89C-A238-BE4549D516F0}"/>
          </ac:spMkLst>
        </pc:spChg>
        <pc:picChg chg="add mod">
          <ac:chgData name="Eduard Eugenio Duarte Sepulveda" userId="d6757e78-5d77-4033-bc1e-7634d9cd1525" providerId="ADAL" clId="{A90A929C-CB73-4C9E-A963-2989ED4F3370}" dt="2023-06-07T23:10:36.497" v="318" actId="732"/>
          <ac:picMkLst>
            <pc:docMk/>
            <pc:sldMk cId="1057402187" sldId="983"/>
            <ac:picMk id="14338" creationId="{5E1EBE8F-50F9-7B93-4A95-5D54CC82F915}"/>
          </ac:picMkLst>
        </pc:picChg>
      </pc:sldChg>
      <pc:sldMasterChg chg="del delSldLayout">
        <pc:chgData name="Eduard Eugenio Duarte Sepulveda" userId="d6757e78-5d77-4033-bc1e-7634d9cd1525" providerId="ADAL" clId="{A90A929C-CB73-4C9E-A963-2989ED4F3370}" dt="2023-06-07T22:07:55.700" v="3" actId="47"/>
        <pc:sldMasterMkLst>
          <pc:docMk/>
          <pc:sldMasterMk cId="3061622423" sldId="2147483877"/>
        </pc:sldMasterMkLst>
        <pc:sldLayoutChg chg="del">
          <pc:chgData name="Eduard Eugenio Duarte Sepulveda" userId="d6757e78-5d77-4033-bc1e-7634d9cd1525" providerId="ADAL" clId="{A90A929C-CB73-4C9E-A963-2989ED4F3370}" dt="2023-06-07T22:07:55.700" v="3" actId="47"/>
          <pc:sldLayoutMkLst>
            <pc:docMk/>
            <pc:sldMasterMk cId="3061622423" sldId="2147483877"/>
            <pc:sldLayoutMk cId="1578087818" sldId="2147483878"/>
          </pc:sldLayoutMkLst>
        </pc:sldLayoutChg>
        <pc:sldLayoutChg chg="del">
          <pc:chgData name="Eduard Eugenio Duarte Sepulveda" userId="d6757e78-5d77-4033-bc1e-7634d9cd1525" providerId="ADAL" clId="{A90A929C-CB73-4C9E-A963-2989ED4F3370}" dt="2023-06-07T22:07:55.700" v="3" actId="47"/>
          <pc:sldLayoutMkLst>
            <pc:docMk/>
            <pc:sldMasterMk cId="3061622423" sldId="2147483877"/>
            <pc:sldLayoutMk cId="3255842375" sldId="2147483879"/>
          </pc:sldLayoutMkLst>
        </pc:sldLayoutChg>
        <pc:sldLayoutChg chg="del">
          <pc:chgData name="Eduard Eugenio Duarte Sepulveda" userId="d6757e78-5d77-4033-bc1e-7634d9cd1525" providerId="ADAL" clId="{A90A929C-CB73-4C9E-A963-2989ED4F3370}" dt="2023-06-07T22:07:55.700" v="3" actId="47"/>
          <pc:sldLayoutMkLst>
            <pc:docMk/>
            <pc:sldMasterMk cId="3061622423" sldId="2147483877"/>
            <pc:sldLayoutMk cId="2526166810" sldId="2147483880"/>
          </pc:sldLayoutMkLst>
        </pc:sldLayoutChg>
        <pc:sldLayoutChg chg="del">
          <pc:chgData name="Eduard Eugenio Duarte Sepulveda" userId="d6757e78-5d77-4033-bc1e-7634d9cd1525" providerId="ADAL" clId="{A90A929C-CB73-4C9E-A963-2989ED4F3370}" dt="2023-06-07T22:07:55.700" v="3" actId="47"/>
          <pc:sldLayoutMkLst>
            <pc:docMk/>
            <pc:sldMasterMk cId="3061622423" sldId="2147483877"/>
            <pc:sldLayoutMk cId="1814617008" sldId="2147483881"/>
          </pc:sldLayoutMkLst>
        </pc:sldLayoutChg>
        <pc:sldLayoutChg chg="del">
          <pc:chgData name="Eduard Eugenio Duarte Sepulveda" userId="d6757e78-5d77-4033-bc1e-7634d9cd1525" providerId="ADAL" clId="{A90A929C-CB73-4C9E-A963-2989ED4F3370}" dt="2023-06-07T22:07:55.700" v="3" actId="47"/>
          <pc:sldLayoutMkLst>
            <pc:docMk/>
            <pc:sldMasterMk cId="3061622423" sldId="2147483877"/>
            <pc:sldLayoutMk cId="204008733" sldId="2147483882"/>
          </pc:sldLayoutMkLst>
        </pc:sldLayoutChg>
        <pc:sldLayoutChg chg="del">
          <pc:chgData name="Eduard Eugenio Duarte Sepulveda" userId="d6757e78-5d77-4033-bc1e-7634d9cd1525" providerId="ADAL" clId="{A90A929C-CB73-4C9E-A963-2989ED4F3370}" dt="2023-06-07T22:07:55.700" v="3" actId="47"/>
          <pc:sldLayoutMkLst>
            <pc:docMk/>
            <pc:sldMasterMk cId="3061622423" sldId="2147483877"/>
            <pc:sldLayoutMk cId="317760480" sldId="2147483883"/>
          </pc:sldLayoutMkLst>
        </pc:sldLayoutChg>
        <pc:sldLayoutChg chg="del">
          <pc:chgData name="Eduard Eugenio Duarte Sepulveda" userId="d6757e78-5d77-4033-bc1e-7634d9cd1525" providerId="ADAL" clId="{A90A929C-CB73-4C9E-A963-2989ED4F3370}" dt="2023-06-07T22:07:55.700" v="3" actId="47"/>
          <pc:sldLayoutMkLst>
            <pc:docMk/>
            <pc:sldMasterMk cId="3061622423" sldId="2147483877"/>
            <pc:sldLayoutMk cId="2366008407" sldId="2147483884"/>
          </pc:sldLayoutMkLst>
        </pc:sldLayoutChg>
        <pc:sldLayoutChg chg="del">
          <pc:chgData name="Eduard Eugenio Duarte Sepulveda" userId="d6757e78-5d77-4033-bc1e-7634d9cd1525" providerId="ADAL" clId="{A90A929C-CB73-4C9E-A963-2989ED4F3370}" dt="2023-06-07T22:07:55.700" v="3" actId="47"/>
          <pc:sldLayoutMkLst>
            <pc:docMk/>
            <pc:sldMasterMk cId="3061622423" sldId="2147483877"/>
            <pc:sldLayoutMk cId="3001457317" sldId="2147483885"/>
          </pc:sldLayoutMkLst>
        </pc:sldLayoutChg>
        <pc:sldLayoutChg chg="del">
          <pc:chgData name="Eduard Eugenio Duarte Sepulveda" userId="d6757e78-5d77-4033-bc1e-7634d9cd1525" providerId="ADAL" clId="{A90A929C-CB73-4C9E-A963-2989ED4F3370}" dt="2023-06-07T22:07:55.700" v="3" actId="47"/>
          <pc:sldLayoutMkLst>
            <pc:docMk/>
            <pc:sldMasterMk cId="3061622423" sldId="2147483877"/>
            <pc:sldLayoutMk cId="2576114781" sldId="2147483886"/>
          </pc:sldLayoutMkLst>
        </pc:sldLayoutChg>
        <pc:sldLayoutChg chg="del">
          <pc:chgData name="Eduard Eugenio Duarte Sepulveda" userId="d6757e78-5d77-4033-bc1e-7634d9cd1525" providerId="ADAL" clId="{A90A929C-CB73-4C9E-A963-2989ED4F3370}" dt="2023-06-07T22:07:55.700" v="3" actId="47"/>
          <pc:sldLayoutMkLst>
            <pc:docMk/>
            <pc:sldMasterMk cId="3061622423" sldId="2147483877"/>
            <pc:sldLayoutMk cId="2008060901" sldId="2147483887"/>
          </pc:sldLayoutMkLst>
        </pc:sldLayoutChg>
        <pc:sldLayoutChg chg="del">
          <pc:chgData name="Eduard Eugenio Duarte Sepulveda" userId="d6757e78-5d77-4033-bc1e-7634d9cd1525" providerId="ADAL" clId="{A90A929C-CB73-4C9E-A963-2989ED4F3370}" dt="2023-06-07T22:07:55.700" v="3" actId="47"/>
          <pc:sldLayoutMkLst>
            <pc:docMk/>
            <pc:sldMasterMk cId="3061622423" sldId="2147483877"/>
            <pc:sldLayoutMk cId="331141976" sldId="2147483888"/>
          </pc:sldLayoutMkLst>
        </pc:sldLayoutChg>
        <pc:sldLayoutChg chg="del">
          <pc:chgData name="Eduard Eugenio Duarte Sepulveda" userId="d6757e78-5d77-4033-bc1e-7634d9cd1525" providerId="ADAL" clId="{A90A929C-CB73-4C9E-A963-2989ED4F3370}" dt="2023-06-07T22:07:55.700" v="3" actId="47"/>
          <pc:sldLayoutMkLst>
            <pc:docMk/>
            <pc:sldMasterMk cId="3061622423" sldId="2147483877"/>
            <pc:sldLayoutMk cId="2851724063" sldId="2147483889"/>
          </pc:sldLayoutMkLst>
        </pc:sldLayoutChg>
      </pc:sldMasterChg>
    </pc:docChg>
  </pc:docChgLst>
  <pc:docChgLst>
    <pc:chgData name="Loto admin studio" userId="a8e4de7fefc2f42b" providerId="LiveId" clId="{32C8424F-0765-4F16-9237-ECC585E04C88}"/>
    <pc:docChg chg="undo redo custSel addSld delSld modSld sldOrd">
      <pc:chgData name="Loto admin studio" userId="a8e4de7fefc2f42b" providerId="LiveId" clId="{32C8424F-0765-4F16-9237-ECC585E04C88}" dt="2023-06-15T00:05:59.754" v="766" actId="1037"/>
      <pc:docMkLst>
        <pc:docMk/>
      </pc:docMkLst>
      <pc:sldChg chg="modSp add mod">
        <pc:chgData name="Loto admin studio" userId="a8e4de7fefc2f42b" providerId="LiveId" clId="{32C8424F-0765-4F16-9237-ECC585E04C88}" dt="2023-06-14T22:45:29.687" v="241" actId="1076"/>
        <pc:sldMkLst>
          <pc:docMk/>
          <pc:sldMk cId="3276258768" sldId="257"/>
        </pc:sldMkLst>
        <pc:spChg chg="mod">
          <ac:chgData name="Loto admin studio" userId="a8e4de7fefc2f42b" providerId="LiveId" clId="{32C8424F-0765-4F16-9237-ECC585E04C88}" dt="2023-06-14T22:45:22.961" v="240" actId="1076"/>
          <ac:spMkLst>
            <pc:docMk/>
            <pc:sldMk cId="3276258768" sldId="257"/>
            <ac:spMk id="42" creationId="{00000000-0000-0000-0000-000000000000}"/>
          </ac:spMkLst>
        </pc:spChg>
        <pc:spChg chg="mod">
          <ac:chgData name="Loto admin studio" userId="a8e4de7fefc2f42b" providerId="LiveId" clId="{32C8424F-0765-4F16-9237-ECC585E04C88}" dt="2023-06-14T22:45:29.687" v="241" actId="1076"/>
          <ac:spMkLst>
            <pc:docMk/>
            <pc:sldMk cId="3276258768" sldId="257"/>
            <ac:spMk id="45" creationId="{00000000-0000-0000-0000-000000000000}"/>
          </ac:spMkLst>
        </pc:spChg>
      </pc:sldChg>
      <pc:sldChg chg="delSp add del mod">
        <pc:chgData name="Loto admin studio" userId="a8e4de7fefc2f42b" providerId="LiveId" clId="{32C8424F-0765-4F16-9237-ECC585E04C88}" dt="2023-06-14T22:56:11.781" v="448" actId="47"/>
        <pc:sldMkLst>
          <pc:docMk/>
          <pc:sldMk cId="1844295280" sldId="259"/>
        </pc:sldMkLst>
        <pc:spChg chg="del">
          <ac:chgData name="Loto admin studio" userId="a8e4de7fefc2f42b" providerId="LiveId" clId="{32C8424F-0765-4F16-9237-ECC585E04C88}" dt="2023-06-14T22:56:09.095" v="447" actId="21"/>
          <ac:spMkLst>
            <pc:docMk/>
            <pc:sldMk cId="1844295280" sldId="259"/>
            <ac:spMk id="2" creationId="{00000000-0000-0000-0000-000000000000}"/>
          </ac:spMkLst>
        </pc:spChg>
        <pc:spChg chg="del">
          <ac:chgData name="Loto admin studio" userId="a8e4de7fefc2f42b" providerId="LiveId" clId="{32C8424F-0765-4F16-9237-ECC585E04C88}" dt="2023-06-14T22:56:09.095" v="447" actId="21"/>
          <ac:spMkLst>
            <pc:docMk/>
            <pc:sldMk cId="1844295280" sldId="259"/>
            <ac:spMk id="5" creationId="{00000000-0000-0000-0000-000000000000}"/>
          </ac:spMkLst>
        </pc:spChg>
        <pc:spChg chg="del">
          <ac:chgData name="Loto admin studio" userId="a8e4de7fefc2f42b" providerId="LiveId" clId="{32C8424F-0765-4F16-9237-ECC585E04C88}" dt="2023-06-14T22:56:09.095" v="447" actId="21"/>
          <ac:spMkLst>
            <pc:docMk/>
            <pc:sldMk cId="1844295280" sldId="259"/>
            <ac:spMk id="6" creationId="{00000000-0000-0000-0000-000000000000}"/>
          </ac:spMkLst>
        </pc:spChg>
        <pc:spChg chg="del">
          <ac:chgData name="Loto admin studio" userId="a8e4de7fefc2f42b" providerId="LiveId" clId="{32C8424F-0765-4F16-9237-ECC585E04C88}" dt="2023-06-14T22:56:09.095" v="447" actId="21"/>
          <ac:spMkLst>
            <pc:docMk/>
            <pc:sldMk cId="1844295280" sldId="259"/>
            <ac:spMk id="8" creationId="{00000000-0000-0000-0000-000000000000}"/>
          </ac:spMkLst>
        </pc:spChg>
        <pc:spChg chg="del">
          <ac:chgData name="Loto admin studio" userId="a8e4de7fefc2f42b" providerId="LiveId" clId="{32C8424F-0765-4F16-9237-ECC585E04C88}" dt="2023-06-14T22:56:09.095" v="447" actId="21"/>
          <ac:spMkLst>
            <pc:docMk/>
            <pc:sldMk cId="1844295280" sldId="259"/>
            <ac:spMk id="9" creationId="{00000000-0000-0000-0000-000000000000}"/>
          </ac:spMkLst>
        </pc:spChg>
        <pc:spChg chg="del">
          <ac:chgData name="Loto admin studio" userId="a8e4de7fefc2f42b" providerId="LiveId" clId="{32C8424F-0765-4F16-9237-ECC585E04C88}" dt="2023-06-14T22:56:09.095" v="447" actId="21"/>
          <ac:spMkLst>
            <pc:docMk/>
            <pc:sldMk cId="1844295280" sldId="259"/>
            <ac:spMk id="10" creationId="{00000000-0000-0000-0000-000000000000}"/>
          </ac:spMkLst>
        </pc:spChg>
        <pc:spChg chg="del">
          <ac:chgData name="Loto admin studio" userId="a8e4de7fefc2f42b" providerId="LiveId" clId="{32C8424F-0765-4F16-9237-ECC585E04C88}" dt="2023-06-14T22:56:09.095" v="447" actId="21"/>
          <ac:spMkLst>
            <pc:docMk/>
            <pc:sldMk cId="1844295280" sldId="259"/>
            <ac:spMk id="11" creationId="{00000000-0000-0000-0000-000000000000}"/>
          </ac:spMkLst>
        </pc:spChg>
        <pc:spChg chg="del">
          <ac:chgData name="Loto admin studio" userId="a8e4de7fefc2f42b" providerId="LiveId" clId="{32C8424F-0765-4F16-9237-ECC585E04C88}" dt="2023-06-14T22:56:09.095" v="447" actId="21"/>
          <ac:spMkLst>
            <pc:docMk/>
            <pc:sldMk cId="1844295280" sldId="259"/>
            <ac:spMk id="12" creationId="{00000000-0000-0000-0000-000000000000}"/>
          </ac:spMkLst>
        </pc:spChg>
        <pc:spChg chg="del">
          <ac:chgData name="Loto admin studio" userId="a8e4de7fefc2f42b" providerId="LiveId" clId="{32C8424F-0765-4F16-9237-ECC585E04C88}" dt="2023-06-14T22:56:09.095" v="447" actId="21"/>
          <ac:spMkLst>
            <pc:docMk/>
            <pc:sldMk cId="1844295280" sldId="259"/>
            <ac:spMk id="13" creationId="{00000000-0000-0000-0000-000000000000}"/>
          </ac:spMkLst>
        </pc:spChg>
        <pc:spChg chg="del">
          <ac:chgData name="Loto admin studio" userId="a8e4de7fefc2f42b" providerId="LiveId" clId="{32C8424F-0765-4F16-9237-ECC585E04C88}" dt="2023-06-14T22:56:09.095" v="447" actId="21"/>
          <ac:spMkLst>
            <pc:docMk/>
            <pc:sldMk cId="1844295280" sldId="259"/>
            <ac:spMk id="14" creationId="{00000000-0000-0000-0000-000000000000}"/>
          </ac:spMkLst>
        </pc:spChg>
        <pc:picChg chg="del">
          <ac:chgData name="Loto admin studio" userId="a8e4de7fefc2f42b" providerId="LiveId" clId="{32C8424F-0765-4F16-9237-ECC585E04C88}" dt="2023-06-14T22:56:09.095" v="447" actId="21"/>
          <ac:picMkLst>
            <pc:docMk/>
            <pc:sldMk cId="1844295280" sldId="259"/>
            <ac:picMk id="3" creationId="{00000000-0000-0000-0000-000000000000}"/>
          </ac:picMkLst>
        </pc:picChg>
      </pc:sldChg>
      <pc:sldChg chg="delSp add del mod">
        <pc:chgData name="Loto admin studio" userId="a8e4de7fefc2f42b" providerId="LiveId" clId="{32C8424F-0765-4F16-9237-ECC585E04C88}" dt="2023-06-14T22:55:52.070" v="445" actId="47"/>
        <pc:sldMkLst>
          <pc:docMk/>
          <pc:sldMk cId="2533068285" sldId="260"/>
        </pc:sldMkLst>
        <pc:picChg chg="del">
          <ac:chgData name="Loto admin studio" userId="a8e4de7fefc2f42b" providerId="LiveId" clId="{32C8424F-0765-4F16-9237-ECC585E04C88}" dt="2023-06-14T22:54:56.460" v="385" actId="21"/>
          <ac:picMkLst>
            <pc:docMk/>
            <pc:sldMk cId="2533068285" sldId="260"/>
            <ac:picMk id="2" creationId="{00000000-0000-0000-0000-000000000000}"/>
          </ac:picMkLst>
        </pc:picChg>
        <pc:picChg chg="del">
          <ac:chgData name="Loto admin studio" userId="a8e4de7fefc2f42b" providerId="LiveId" clId="{32C8424F-0765-4F16-9237-ECC585E04C88}" dt="2023-06-14T22:54:56.460" v="385" actId="21"/>
          <ac:picMkLst>
            <pc:docMk/>
            <pc:sldMk cId="2533068285" sldId="260"/>
            <ac:picMk id="5" creationId="{67639701-DA61-09D7-4FB3-0A395C6904C5}"/>
          </ac:picMkLst>
        </pc:picChg>
      </pc:sldChg>
      <pc:sldChg chg="add del">
        <pc:chgData name="Loto admin studio" userId="a8e4de7fefc2f42b" providerId="LiveId" clId="{32C8424F-0765-4F16-9237-ECC585E04C88}" dt="2023-06-14T22:58:05.233" v="509" actId="47"/>
        <pc:sldMkLst>
          <pc:docMk/>
          <pc:sldMk cId="907491888" sldId="261"/>
        </pc:sldMkLst>
      </pc:sldChg>
      <pc:sldChg chg="add del">
        <pc:chgData name="Loto admin studio" userId="a8e4de7fefc2f42b" providerId="LiveId" clId="{32C8424F-0765-4F16-9237-ECC585E04C88}" dt="2023-06-14T22:52:25.327" v="377" actId="47"/>
        <pc:sldMkLst>
          <pc:docMk/>
          <pc:sldMk cId="1967327375" sldId="262"/>
        </pc:sldMkLst>
      </pc:sldChg>
      <pc:sldChg chg="add">
        <pc:chgData name="Loto admin studio" userId="a8e4de7fefc2f42b" providerId="LiveId" clId="{32C8424F-0765-4F16-9237-ECC585E04C88}" dt="2023-06-14T22:45:07.378" v="238"/>
        <pc:sldMkLst>
          <pc:docMk/>
          <pc:sldMk cId="2097627443" sldId="264"/>
        </pc:sldMkLst>
      </pc:sldChg>
      <pc:sldChg chg="add">
        <pc:chgData name="Loto admin studio" userId="a8e4de7fefc2f42b" providerId="LiveId" clId="{32C8424F-0765-4F16-9237-ECC585E04C88}" dt="2023-06-14T22:45:07.378" v="238"/>
        <pc:sldMkLst>
          <pc:docMk/>
          <pc:sldMk cId="2221654197" sldId="265"/>
        </pc:sldMkLst>
      </pc:sldChg>
      <pc:sldChg chg="add del">
        <pc:chgData name="Loto admin studio" userId="a8e4de7fefc2f42b" providerId="LiveId" clId="{32C8424F-0765-4F16-9237-ECC585E04C88}" dt="2023-06-14T22:55:57.322" v="446" actId="47"/>
        <pc:sldMkLst>
          <pc:docMk/>
          <pc:sldMk cId="1624900175" sldId="266"/>
        </pc:sldMkLst>
      </pc:sldChg>
      <pc:sldChg chg="delSp add del mod">
        <pc:chgData name="Loto admin studio" userId="a8e4de7fefc2f42b" providerId="LiveId" clId="{32C8424F-0765-4F16-9237-ECC585E04C88}" dt="2023-06-14T22:52:20.099" v="376" actId="47"/>
        <pc:sldMkLst>
          <pc:docMk/>
          <pc:sldMk cId="3952730011" sldId="267"/>
        </pc:sldMkLst>
        <pc:spChg chg="del">
          <ac:chgData name="Loto admin studio" userId="a8e4de7fefc2f42b" providerId="LiveId" clId="{32C8424F-0765-4F16-9237-ECC585E04C88}" dt="2023-06-14T22:51:37.805" v="287" actId="21"/>
          <ac:spMkLst>
            <pc:docMk/>
            <pc:sldMk cId="3952730011" sldId="267"/>
            <ac:spMk id="2" creationId="{66442B19-1D0D-4CA0-D1D2-386D41BF5F5B}"/>
          </ac:spMkLst>
        </pc:spChg>
      </pc:sldChg>
      <pc:sldChg chg="add">
        <pc:chgData name="Loto admin studio" userId="a8e4de7fefc2f42b" providerId="LiveId" clId="{32C8424F-0765-4F16-9237-ECC585E04C88}" dt="2023-06-14T22:45:07.378" v="238"/>
        <pc:sldMkLst>
          <pc:docMk/>
          <pc:sldMk cId="3624095630" sldId="269"/>
        </pc:sldMkLst>
      </pc:sldChg>
      <pc:sldChg chg="add">
        <pc:chgData name="Loto admin studio" userId="a8e4de7fefc2f42b" providerId="LiveId" clId="{32C8424F-0765-4F16-9237-ECC585E04C88}" dt="2023-06-14T22:45:07.378" v="238"/>
        <pc:sldMkLst>
          <pc:docMk/>
          <pc:sldMk cId="195838524" sldId="270"/>
        </pc:sldMkLst>
      </pc:sldChg>
      <pc:sldChg chg="add">
        <pc:chgData name="Loto admin studio" userId="a8e4de7fefc2f42b" providerId="LiveId" clId="{32C8424F-0765-4F16-9237-ECC585E04C88}" dt="2023-06-14T22:45:07.378" v="238"/>
        <pc:sldMkLst>
          <pc:docMk/>
          <pc:sldMk cId="3286216645" sldId="271"/>
        </pc:sldMkLst>
      </pc:sldChg>
      <pc:sldChg chg="add">
        <pc:chgData name="Loto admin studio" userId="a8e4de7fefc2f42b" providerId="LiveId" clId="{32C8424F-0765-4F16-9237-ECC585E04C88}" dt="2023-06-14T22:45:07.378" v="238"/>
        <pc:sldMkLst>
          <pc:docMk/>
          <pc:sldMk cId="624452858" sldId="273"/>
        </pc:sldMkLst>
      </pc:sldChg>
      <pc:sldChg chg="delSp add del mod">
        <pc:chgData name="Loto admin studio" userId="a8e4de7fefc2f42b" providerId="LiveId" clId="{32C8424F-0765-4F16-9237-ECC585E04C88}" dt="2023-06-14T23:06:20.534" v="601" actId="47"/>
        <pc:sldMkLst>
          <pc:docMk/>
          <pc:sldMk cId="2421552218" sldId="274"/>
        </pc:sldMkLst>
        <pc:spChg chg="del">
          <ac:chgData name="Loto admin studio" userId="a8e4de7fefc2f42b" providerId="LiveId" clId="{32C8424F-0765-4F16-9237-ECC585E04C88}" dt="2023-06-14T23:02:29.248" v="560" actId="21"/>
          <ac:spMkLst>
            <pc:docMk/>
            <pc:sldMk cId="2421552218" sldId="274"/>
            <ac:spMk id="18" creationId="{00000000-0000-0000-0000-000000000000}"/>
          </ac:spMkLst>
        </pc:spChg>
        <pc:picChg chg="del">
          <ac:chgData name="Loto admin studio" userId="a8e4de7fefc2f42b" providerId="LiveId" clId="{32C8424F-0765-4F16-9237-ECC585E04C88}" dt="2023-06-14T23:02:29.248" v="560" actId="21"/>
          <ac:picMkLst>
            <pc:docMk/>
            <pc:sldMk cId="2421552218" sldId="274"/>
            <ac:picMk id="6" creationId="{00000000-0000-0000-0000-000000000000}"/>
          </ac:picMkLst>
        </pc:picChg>
      </pc:sldChg>
      <pc:sldChg chg="delSp add del mod">
        <pc:chgData name="Loto admin studio" userId="a8e4de7fefc2f42b" providerId="LiveId" clId="{32C8424F-0765-4F16-9237-ECC585E04C88}" dt="2023-06-14T23:03:33.731" v="592" actId="47"/>
        <pc:sldMkLst>
          <pc:docMk/>
          <pc:sldMk cId="3058941434" sldId="275"/>
        </pc:sldMkLst>
        <pc:spChg chg="del">
          <ac:chgData name="Loto admin studio" userId="a8e4de7fefc2f42b" providerId="LiveId" clId="{32C8424F-0765-4F16-9237-ECC585E04C88}" dt="2023-06-14T23:03:10.270" v="587" actId="21"/>
          <ac:spMkLst>
            <pc:docMk/>
            <pc:sldMk cId="3058941434" sldId="275"/>
            <ac:spMk id="18" creationId="{00000000-0000-0000-0000-000000000000}"/>
          </ac:spMkLst>
        </pc:spChg>
        <pc:picChg chg="del">
          <ac:chgData name="Loto admin studio" userId="a8e4de7fefc2f42b" providerId="LiveId" clId="{32C8424F-0765-4F16-9237-ECC585E04C88}" dt="2023-06-14T23:03:10.270" v="587" actId="21"/>
          <ac:picMkLst>
            <pc:docMk/>
            <pc:sldMk cId="3058941434" sldId="275"/>
            <ac:picMk id="19" creationId="{00000000-0000-0000-0000-000000000000}"/>
          </ac:picMkLst>
        </pc:picChg>
      </pc:sldChg>
      <pc:sldChg chg="delSp add del mod">
        <pc:chgData name="Loto admin studio" userId="a8e4de7fefc2f42b" providerId="LiveId" clId="{32C8424F-0765-4F16-9237-ECC585E04C88}" dt="2023-06-14T23:04:17.305" v="598" actId="47"/>
        <pc:sldMkLst>
          <pc:docMk/>
          <pc:sldMk cId="1811036578" sldId="276"/>
        </pc:sldMkLst>
        <pc:picChg chg="del">
          <ac:chgData name="Loto admin studio" userId="a8e4de7fefc2f42b" providerId="LiveId" clId="{32C8424F-0765-4F16-9237-ECC585E04C88}" dt="2023-06-14T23:04:09.293" v="596" actId="21"/>
          <ac:picMkLst>
            <pc:docMk/>
            <pc:sldMk cId="1811036578" sldId="276"/>
            <ac:picMk id="2" creationId="{00000000-0000-0000-0000-000000000000}"/>
          </ac:picMkLst>
        </pc:picChg>
      </pc:sldChg>
      <pc:sldChg chg="add">
        <pc:chgData name="Loto admin studio" userId="a8e4de7fefc2f42b" providerId="LiveId" clId="{32C8424F-0765-4F16-9237-ECC585E04C88}" dt="2023-06-14T22:45:07.378" v="238"/>
        <pc:sldMkLst>
          <pc:docMk/>
          <pc:sldMk cId="2783763924" sldId="284"/>
        </pc:sldMkLst>
      </pc:sldChg>
      <pc:sldChg chg="add">
        <pc:chgData name="Loto admin studio" userId="a8e4de7fefc2f42b" providerId="LiveId" clId="{32C8424F-0765-4F16-9237-ECC585E04C88}" dt="2023-06-14T22:45:07.378" v="238"/>
        <pc:sldMkLst>
          <pc:docMk/>
          <pc:sldMk cId="2915091674" sldId="292"/>
        </pc:sldMkLst>
      </pc:sldChg>
      <pc:sldChg chg="add del">
        <pc:chgData name="Loto admin studio" userId="a8e4de7fefc2f42b" providerId="LiveId" clId="{32C8424F-0765-4F16-9237-ECC585E04C88}" dt="2023-06-14T22:54:10.215" v="379" actId="47"/>
        <pc:sldMkLst>
          <pc:docMk/>
          <pc:sldMk cId="709104428" sldId="293"/>
        </pc:sldMkLst>
      </pc:sldChg>
      <pc:sldChg chg="add">
        <pc:chgData name="Loto admin studio" userId="a8e4de7fefc2f42b" providerId="LiveId" clId="{32C8424F-0765-4F16-9237-ECC585E04C88}" dt="2023-06-14T22:45:07.378" v="238"/>
        <pc:sldMkLst>
          <pc:docMk/>
          <pc:sldMk cId="3790654110" sldId="296"/>
        </pc:sldMkLst>
      </pc:sldChg>
      <pc:sldChg chg="add del">
        <pc:chgData name="Loto admin studio" userId="a8e4de7fefc2f42b" providerId="LiveId" clId="{32C8424F-0765-4F16-9237-ECC585E04C88}" dt="2023-06-14T22:53:00.253" v="378" actId="47"/>
        <pc:sldMkLst>
          <pc:docMk/>
          <pc:sldMk cId="984293587" sldId="297"/>
        </pc:sldMkLst>
      </pc:sldChg>
      <pc:sldChg chg="addSp delSp modSp add del">
        <pc:chgData name="Loto admin studio" userId="a8e4de7fefc2f42b" providerId="LiveId" clId="{32C8424F-0765-4F16-9237-ECC585E04C88}" dt="2023-06-14T22:59:21.538" v="540" actId="47"/>
        <pc:sldMkLst>
          <pc:docMk/>
          <pc:sldMk cId="3491272655" sldId="309"/>
        </pc:sldMkLst>
        <pc:spChg chg="add mod">
          <ac:chgData name="Loto admin studio" userId="a8e4de7fefc2f42b" providerId="LiveId" clId="{32C8424F-0765-4F16-9237-ECC585E04C88}" dt="2023-06-14T22:59:17.169" v="539" actId="21"/>
          <ac:spMkLst>
            <pc:docMk/>
            <pc:sldMk cId="3491272655" sldId="309"/>
            <ac:spMk id="2" creationId="{D907BB95-9012-A136-0D89-03AA48B1C13D}"/>
          </ac:spMkLst>
        </pc:spChg>
        <pc:spChg chg="del">
          <ac:chgData name="Loto admin studio" userId="a8e4de7fefc2f42b" providerId="LiveId" clId="{32C8424F-0765-4F16-9237-ECC585E04C88}" dt="2023-06-14T22:59:17.169" v="539" actId="21"/>
          <ac:spMkLst>
            <pc:docMk/>
            <pc:sldMk cId="3491272655" sldId="309"/>
            <ac:spMk id="3" creationId="{00000000-0000-0000-0000-000000000000}"/>
          </ac:spMkLst>
        </pc:spChg>
        <pc:spChg chg="del">
          <ac:chgData name="Loto admin studio" userId="a8e4de7fefc2f42b" providerId="LiveId" clId="{32C8424F-0765-4F16-9237-ECC585E04C88}" dt="2023-06-14T22:59:17.169" v="539" actId="21"/>
          <ac:spMkLst>
            <pc:docMk/>
            <pc:sldMk cId="3491272655" sldId="309"/>
            <ac:spMk id="7" creationId="{00000000-0000-0000-0000-000000000000}"/>
          </ac:spMkLst>
        </pc:spChg>
        <pc:spChg chg="del">
          <ac:chgData name="Loto admin studio" userId="a8e4de7fefc2f42b" providerId="LiveId" clId="{32C8424F-0765-4F16-9237-ECC585E04C88}" dt="2023-06-14T22:59:17.169" v="539" actId="21"/>
          <ac:spMkLst>
            <pc:docMk/>
            <pc:sldMk cId="3491272655" sldId="309"/>
            <ac:spMk id="12" creationId="{00000000-0000-0000-0000-000000000000}"/>
          </ac:spMkLst>
        </pc:spChg>
        <pc:picChg chg="del">
          <ac:chgData name="Loto admin studio" userId="a8e4de7fefc2f42b" providerId="LiveId" clId="{32C8424F-0765-4F16-9237-ECC585E04C88}" dt="2023-06-14T22:59:17.169" v="539" actId="21"/>
          <ac:picMkLst>
            <pc:docMk/>
            <pc:sldMk cId="3491272655" sldId="309"/>
            <ac:picMk id="1027" creationId="{00000000-0000-0000-0000-000000000000}"/>
          </ac:picMkLst>
        </pc:picChg>
        <pc:cxnChg chg="del">
          <ac:chgData name="Loto admin studio" userId="a8e4de7fefc2f42b" providerId="LiveId" clId="{32C8424F-0765-4F16-9237-ECC585E04C88}" dt="2023-06-14T22:59:17.169" v="539" actId="21"/>
          <ac:cxnSpMkLst>
            <pc:docMk/>
            <pc:sldMk cId="3491272655" sldId="309"/>
            <ac:cxnSpMk id="5" creationId="{00000000-0000-0000-0000-000000000000}"/>
          </ac:cxnSpMkLst>
        </pc:cxnChg>
        <pc:cxnChg chg="del">
          <ac:chgData name="Loto admin studio" userId="a8e4de7fefc2f42b" providerId="LiveId" clId="{32C8424F-0765-4F16-9237-ECC585E04C88}" dt="2023-06-14T22:59:17.169" v="539" actId="21"/>
          <ac:cxnSpMkLst>
            <pc:docMk/>
            <pc:sldMk cId="3491272655" sldId="309"/>
            <ac:cxnSpMk id="8" creationId="{00000000-0000-0000-0000-000000000000}"/>
          </ac:cxnSpMkLst>
        </pc:cxnChg>
      </pc:sldChg>
      <pc:sldChg chg="add del">
        <pc:chgData name="Loto admin studio" userId="a8e4de7fefc2f42b" providerId="LiveId" clId="{32C8424F-0765-4F16-9237-ECC585E04C88}" dt="2023-06-14T22:51:15.187" v="281" actId="47"/>
        <pc:sldMkLst>
          <pc:docMk/>
          <pc:sldMk cId="1393628470" sldId="310"/>
        </pc:sldMkLst>
      </pc:sldChg>
      <pc:sldChg chg="add del">
        <pc:chgData name="Loto admin studio" userId="a8e4de7fefc2f42b" providerId="LiveId" clId="{32C8424F-0765-4F16-9237-ECC585E04C88}" dt="2023-06-14T22:49:38.527" v="267" actId="47"/>
        <pc:sldMkLst>
          <pc:docMk/>
          <pc:sldMk cId="3180627589" sldId="312"/>
        </pc:sldMkLst>
      </pc:sldChg>
      <pc:sldChg chg="add">
        <pc:chgData name="Loto admin studio" userId="a8e4de7fefc2f42b" providerId="LiveId" clId="{32C8424F-0765-4F16-9237-ECC585E04C88}" dt="2023-06-14T22:45:07.378" v="238"/>
        <pc:sldMkLst>
          <pc:docMk/>
          <pc:sldMk cId="4182683580" sldId="313"/>
        </pc:sldMkLst>
      </pc:sldChg>
      <pc:sldChg chg="add">
        <pc:chgData name="Loto admin studio" userId="a8e4de7fefc2f42b" providerId="LiveId" clId="{32C8424F-0765-4F16-9237-ECC585E04C88}" dt="2023-06-14T22:45:07.378" v="238"/>
        <pc:sldMkLst>
          <pc:docMk/>
          <pc:sldMk cId="169585431" sldId="314"/>
        </pc:sldMkLst>
      </pc:sldChg>
      <pc:sldChg chg="add">
        <pc:chgData name="Loto admin studio" userId="a8e4de7fefc2f42b" providerId="LiveId" clId="{32C8424F-0765-4F16-9237-ECC585E04C88}" dt="2023-06-14T22:45:07.378" v="238"/>
        <pc:sldMkLst>
          <pc:docMk/>
          <pc:sldMk cId="4147552738" sldId="315"/>
        </pc:sldMkLst>
      </pc:sldChg>
      <pc:sldChg chg="add">
        <pc:chgData name="Loto admin studio" userId="a8e4de7fefc2f42b" providerId="LiveId" clId="{32C8424F-0765-4F16-9237-ECC585E04C88}" dt="2023-06-14T22:45:07.378" v="238"/>
        <pc:sldMkLst>
          <pc:docMk/>
          <pc:sldMk cId="2772768766" sldId="316"/>
        </pc:sldMkLst>
      </pc:sldChg>
      <pc:sldChg chg="add">
        <pc:chgData name="Loto admin studio" userId="a8e4de7fefc2f42b" providerId="LiveId" clId="{32C8424F-0765-4F16-9237-ECC585E04C88}" dt="2023-06-14T22:45:07.378" v="238"/>
        <pc:sldMkLst>
          <pc:docMk/>
          <pc:sldMk cId="2442476369" sldId="317"/>
        </pc:sldMkLst>
      </pc:sldChg>
      <pc:sldChg chg="add">
        <pc:chgData name="Loto admin studio" userId="a8e4de7fefc2f42b" providerId="LiveId" clId="{32C8424F-0765-4F16-9237-ECC585E04C88}" dt="2023-06-14T22:45:07.378" v="238"/>
        <pc:sldMkLst>
          <pc:docMk/>
          <pc:sldMk cId="2429803690" sldId="318"/>
        </pc:sldMkLst>
      </pc:sldChg>
      <pc:sldChg chg="add ord">
        <pc:chgData name="Loto admin studio" userId="a8e4de7fefc2f42b" providerId="LiveId" clId="{32C8424F-0765-4F16-9237-ECC585E04C88}" dt="2023-06-14T22:58:13.840" v="512"/>
        <pc:sldMkLst>
          <pc:docMk/>
          <pc:sldMk cId="1973769999" sldId="476"/>
        </pc:sldMkLst>
      </pc:sldChg>
      <pc:sldChg chg="del">
        <pc:chgData name="Loto admin studio" userId="a8e4de7fefc2f42b" providerId="LiveId" clId="{32C8424F-0765-4F16-9237-ECC585E04C88}" dt="2023-06-14T22:57:30.185" v="508" actId="2696"/>
        <pc:sldMkLst>
          <pc:docMk/>
          <pc:sldMk cId="2036976259" sldId="476"/>
        </pc:sldMkLst>
      </pc:sldChg>
      <pc:sldChg chg="modSp del mod">
        <pc:chgData name="Loto admin studio" userId="a8e4de7fefc2f42b" providerId="LiveId" clId="{32C8424F-0765-4F16-9237-ECC585E04C88}" dt="2023-06-14T22:50:59.543" v="280" actId="47"/>
        <pc:sldMkLst>
          <pc:docMk/>
          <pc:sldMk cId="2384151974" sldId="728"/>
        </pc:sldMkLst>
        <pc:spChg chg="mod">
          <ac:chgData name="Loto admin studio" userId="a8e4de7fefc2f42b" providerId="LiveId" clId="{32C8424F-0765-4F16-9237-ECC585E04C88}" dt="2023-06-14T22:06:26.116" v="41" actId="20577"/>
          <ac:spMkLst>
            <pc:docMk/>
            <pc:sldMk cId="2384151974" sldId="728"/>
            <ac:spMk id="2" creationId="{00000000-0000-0000-0000-000000000000}"/>
          </ac:spMkLst>
        </pc:spChg>
        <pc:spChg chg="mod">
          <ac:chgData name="Loto admin studio" userId="a8e4de7fefc2f42b" providerId="LiveId" clId="{32C8424F-0765-4F16-9237-ECC585E04C88}" dt="2023-06-14T22:06:49.403" v="76" actId="20577"/>
          <ac:spMkLst>
            <pc:docMk/>
            <pc:sldMk cId="2384151974" sldId="728"/>
            <ac:spMk id="11" creationId="{D6C74055-1009-0525-7414-AEB2A3B6DDC7}"/>
          </ac:spMkLst>
        </pc:spChg>
      </pc:sldChg>
      <pc:sldChg chg="del">
        <pc:chgData name="Loto admin studio" userId="a8e4de7fefc2f42b" providerId="LiveId" clId="{32C8424F-0765-4F16-9237-ECC585E04C88}" dt="2023-06-14T23:04:42.645" v="600" actId="47"/>
        <pc:sldMkLst>
          <pc:docMk/>
          <pc:sldMk cId="532268468" sldId="734"/>
        </pc:sldMkLst>
      </pc:sldChg>
      <pc:sldChg chg="addSp delSp modSp mod">
        <pc:chgData name="Loto admin studio" userId="a8e4de7fefc2f42b" providerId="LiveId" clId="{32C8424F-0765-4F16-9237-ECC585E04C88}" dt="2023-06-14T22:08:53.026" v="111" actId="20577"/>
        <pc:sldMkLst>
          <pc:docMk/>
          <pc:sldMk cId="2004194361" sldId="953"/>
        </pc:sldMkLst>
        <pc:spChg chg="mod">
          <ac:chgData name="Loto admin studio" userId="a8e4de7fefc2f42b" providerId="LiveId" clId="{32C8424F-0765-4F16-9237-ECC585E04C88}" dt="2023-06-14T22:07:03.082" v="94" actId="20577"/>
          <ac:spMkLst>
            <pc:docMk/>
            <pc:sldMk cId="2004194361" sldId="953"/>
            <ac:spMk id="2" creationId="{00000000-0000-0000-0000-000000000000}"/>
          </ac:spMkLst>
        </pc:spChg>
        <pc:spChg chg="del">
          <ac:chgData name="Loto admin studio" userId="a8e4de7fefc2f42b" providerId="LiveId" clId="{32C8424F-0765-4F16-9237-ECC585E04C88}" dt="2023-06-14T22:07:16.933" v="98" actId="478"/>
          <ac:spMkLst>
            <pc:docMk/>
            <pc:sldMk cId="2004194361" sldId="953"/>
            <ac:spMk id="10" creationId="{6034F087-B0FD-C5D4-140F-64EEA3AC2FEC}"/>
          </ac:spMkLst>
        </pc:spChg>
        <pc:spChg chg="mod">
          <ac:chgData name="Loto admin studio" userId="a8e4de7fefc2f42b" providerId="LiveId" clId="{32C8424F-0765-4F16-9237-ECC585E04C88}" dt="2023-06-14T22:08:53.026" v="111" actId="20577"/>
          <ac:spMkLst>
            <pc:docMk/>
            <pc:sldMk cId="2004194361" sldId="953"/>
            <ac:spMk id="19" creationId="{00000000-0000-0000-0000-000000000000}"/>
          </ac:spMkLst>
        </pc:spChg>
        <pc:graphicFrameChg chg="del mod">
          <ac:chgData name="Loto admin studio" userId="a8e4de7fefc2f42b" providerId="LiveId" clId="{32C8424F-0765-4F16-9237-ECC585E04C88}" dt="2023-06-14T22:07:11.777" v="96" actId="478"/>
          <ac:graphicFrameMkLst>
            <pc:docMk/>
            <pc:sldMk cId="2004194361" sldId="953"/>
            <ac:graphicFrameMk id="25" creationId="{EF390CC7-1F68-F4F4-9FC3-A541C29B4E5D}"/>
          </ac:graphicFrameMkLst>
        </pc:graphicFrameChg>
        <pc:picChg chg="del">
          <ac:chgData name="Loto admin studio" userId="a8e4de7fefc2f42b" providerId="LiveId" clId="{32C8424F-0765-4F16-9237-ECC585E04C88}" dt="2023-06-14T22:07:14.740" v="97" actId="478"/>
          <ac:picMkLst>
            <pc:docMk/>
            <pc:sldMk cId="2004194361" sldId="953"/>
            <ac:picMk id="27" creationId="{EBAFFB3C-DCC8-93B5-3BD9-2F1EE0693097}"/>
          </ac:picMkLst>
        </pc:picChg>
        <pc:picChg chg="add mod">
          <ac:chgData name="Loto admin studio" userId="a8e4de7fefc2f42b" providerId="LiveId" clId="{32C8424F-0765-4F16-9237-ECC585E04C88}" dt="2023-06-14T22:08:43.950" v="101" actId="14100"/>
          <ac:picMkLst>
            <pc:docMk/>
            <pc:sldMk cId="2004194361" sldId="953"/>
            <ac:picMk id="1026" creationId="{44C7A613-4085-E6B7-F913-BDBF59AFB904}"/>
          </ac:picMkLst>
        </pc:picChg>
      </pc:sldChg>
      <pc:sldChg chg="add ord">
        <pc:chgData name="Loto admin studio" userId="a8e4de7fefc2f42b" providerId="LiveId" clId="{32C8424F-0765-4F16-9237-ECC585E04C88}" dt="2023-06-14T22:58:18.391" v="514"/>
        <pc:sldMkLst>
          <pc:docMk/>
          <pc:sldMk cId="688700283" sldId="955"/>
        </pc:sldMkLst>
      </pc:sldChg>
      <pc:sldChg chg="del">
        <pc:chgData name="Loto admin studio" userId="a8e4de7fefc2f42b" providerId="LiveId" clId="{32C8424F-0765-4F16-9237-ECC585E04C88}" dt="2023-06-14T22:57:30.185" v="508" actId="2696"/>
        <pc:sldMkLst>
          <pc:docMk/>
          <pc:sldMk cId="1650415521" sldId="955"/>
        </pc:sldMkLst>
      </pc:sldChg>
      <pc:sldChg chg="add ord">
        <pc:chgData name="Loto admin studio" userId="a8e4de7fefc2f42b" providerId="LiveId" clId="{32C8424F-0765-4F16-9237-ECC585E04C88}" dt="2023-06-14T23:00:50.666" v="552"/>
        <pc:sldMkLst>
          <pc:docMk/>
          <pc:sldMk cId="92995600" sldId="956"/>
        </pc:sldMkLst>
      </pc:sldChg>
      <pc:sldChg chg="del">
        <pc:chgData name="Loto admin studio" userId="a8e4de7fefc2f42b" providerId="LiveId" clId="{32C8424F-0765-4F16-9237-ECC585E04C88}" dt="2023-06-14T22:57:30.185" v="508" actId="2696"/>
        <pc:sldMkLst>
          <pc:docMk/>
          <pc:sldMk cId="3529010539" sldId="956"/>
        </pc:sldMkLst>
      </pc:sldChg>
      <pc:sldChg chg="del">
        <pc:chgData name="Loto admin studio" userId="a8e4de7fefc2f42b" providerId="LiveId" clId="{32C8424F-0765-4F16-9237-ECC585E04C88}" dt="2023-06-14T22:57:30.185" v="508" actId="2696"/>
        <pc:sldMkLst>
          <pc:docMk/>
          <pc:sldMk cId="95291220" sldId="957"/>
        </pc:sldMkLst>
      </pc:sldChg>
      <pc:sldChg chg="add ord">
        <pc:chgData name="Loto admin studio" userId="a8e4de7fefc2f42b" providerId="LiveId" clId="{32C8424F-0765-4F16-9237-ECC585E04C88}" dt="2023-06-14T22:58:13.840" v="512"/>
        <pc:sldMkLst>
          <pc:docMk/>
          <pc:sldMk cId="2112486467" sldId="957"/>
        </pc:sldMkLst>
      </pc:sldChg>
      <pc:sldChg chg="del">
        <pc:chgData name="Loto admin studio" userId="a8e4de7fefc2f42b" providerId="LiveId" clId="{32C8424F-0765-4F16-9237-ECC585E04C88}" dt="2023-06-14T23:04:42.645" v="600" actId="47"/>
        <pc:sldMkLst>
          <pc:docMk/>
          <pc:sldMk cId="1950030066" sldId="962"/>
        </pc:sldMkLst>
      </pc:sldChg>
      <pc:sldChg chg="del">
        <pc:chgData name="Loto admin studio" userId="a8e4de7fefc2f42b" providerId="LiveId" clId="{32C8424F-0765-4F16-9237-ECC585E04C88}" dt="2023-06-14T23:04:42.645" v="600" actId="47"/>
        <pc:sldMkLst>
          <pc:docMk/>
          <pc:sldMk cId="1108625636" sldId="964"/>
        </pc:sldMkLst>
      </pc:sldChg>
      <pc:sldChg chg="del">
        <pc:chgData name="Loto admin studio" userId="a8e4de7fefc2f42b" providerId="LiveId" clId="{32C8424F-0765-4F16-9237-ECC585E04C88}" dt="2023-06-14T23:04:42.645" v="600" actId="47"/>
        <pc:sldMkLst>
          <pc:docMk/>
          <pc:sldMk cId="2613272520" sldId="965"/>
        </pc:sldMkLst>
      </pc:sldChg>
      <pc:sldChg chg="del">
        <pc:chgData name="Loto admin studio" userId="a8e4de7fefc2f42b" providerId="LiveId" clId="{32C8424F-0765-4F16-9237-ECC585E04C88}" dt="2023-06-14T23:04:42.645" v="600" actId="47"/>
        <pc:sldMkLst>
          <pc:docMk/>
          <pc:sldMk cId="500346747" sldId="966"/>
        </pc:sldMkLst>
      </pc:sldChg>
      <pc:sldChg chg="del">
        <pc:chgData name="Loto admin studio" userId="a8e4de7fefc2f42b" providerId="LiveId" clId="{32C8424F-0765-4F16-9237-ECC585E04C88}" dt="2023-06-14T23:04:42.645" v="600" actId="47"/>
        <pc:sldMkLst>
          <pc:docMk/>
          <pc:sldMk cId="152689550" sldId="967"/>
        </pc:sldMkLst>
      </pc:sldChg>
      <pc:sldChg chg="del">
        <pc:chgData name="Loto admin studio" userId="a8e4de7fefc2f42b" providerId="LiveId" clId="{32C8424F-0765-4F16-9237-ECC585E04C88}" dt="2023-06-14T23:04:42.645" v="600" actId="47"/>
        <pc:sldMkLst>
          <pc:docMk/>
          <pc:sldMk cId="1367412458" sldId="968"/>
        </pc:sldMkLst>
      </pc:sldChg>
      <pc:sldChg chg="del">
        <pc:chgData name="Loto admin studio" userId="a8e4de7fefc2f42b" providerId="LiveId" clId="{32C8424F-0765-4F16-9237-ECC585E04C88}" dt="2023-06-14T23:04:42.645" v="600" actId="47"/>
        <pc:sldMkLst>
          <pc:docMk/>
          <pc:sldMk cId="2051662502" sldId="969"/>
        </pc:sldMkLst>
      </pc:sldChg>
      <pc:sldChg chg="del">
        <pc:chgData name="Loto admin studio" userId="a8e4de7fefc2f42b" providerId="LiveId" clId="{32C8424F-0765-4F16-9237-ECC585E04C88}" dt="2023-06-14T23:04:42.645" v="600" actId="47"/>
        <pc:sldMkLst>
          <pc:docMk/>
          <pc:sldMk cId="3231254194" sldId="970"/>
        </pc:sldMkLst>
      </pc:sldChg>
      <pc:sldChg chg="del">
        <pc:chgData name="Loto admin studio" userId="a8e4de7fefc2f42b" providerId="LiveId" clId="{32C8424F-0765-4F16-9237-ECC585E04C88}" dt="2023-06-14T23:04:42.645" v="600" actId="47"/>
        <pc:sldMkLst>
          <pc:docMk/>
          <pc:sldMk cId="3033696917" sldId="972"/>
        </pc:sldMkLst>
      </pc:sldChg>
      <pc:sldChg chg="del">
        <pc:chgData name="Loto admin studio" userId="a8e4de7fefc2f42b" providerId="LiveId" clId="{32C8424F-0765-4F16-9237-ECC585E04C88}" dt="2023-06-14T23:04:42.645" v="600" actId="47"/>
        <pc:sldMkLst>
          <pc:docMk/>
          <pc:sldMk cId="3931734496" sldId="973"/>
        </pc:sldMkLst>
      </pc:sldChg>
      <pc:sldChg chg="del">
        <pc:chgData name="Loto admin studio" userId="a8e4de7fefc2f42b" providerId="LiveId" clId="{32C8424F-0765-4F16-9237-ECC585E04C88}" dt="2023-06-14T23:04:42.645" v="600" actId="47"/>
        <pc:sldMkLst>
          <pc:docMk/>
          <pc:sldMk cId="2876213795" sldId="974"/>
        </pc:sldMkLst>
      </pc:sldChg>
      <pc:sldChg chg="del">
        <pc:chgData name="Loto admin studio" userId="a8e4de7fefc2f42b" providerId="LiveId" clId="{32C8424F-0765-4F16-9237-ECC585E04C88}" dt="2023-06-14T23:04:42.645" v="600" actId="47"/>
        <pc:sldMkLst>
          <pc:docMk/>
          <pc:sldMk cId="1562724591" sldId="975"/>
        </pc:sldMkLst>
      </pc:sldChg>
      <pc:sldChg chg="del">
        <pc:chgData name="Loto admin studio" userId="a8e4de7fefc2f42b" providerId="LiveId" clId="{32C8424F-0765-4F16-9237-ECC585E04C88}" dt="2023-06-14T23:04:42.645" v="600" actId="47"/>
        <pc:sldMkLst>
          <pc:docMk/>
          <pc:sldMk cId="320529513" sldId="976"/>
        </pc:sldMkLst>
      </pc:sldChg>
      <pc:sldChg chg="del">
        <pc:chgData name="Loto admin studio" userId="a8e4de7fefc2f42b" providerId="LiveId" clId="{32C8424F-0765-4F16-9237-ECC585E04C88}" dt="2023-06-14T23:04:42.645" v="600" actId="47"/>
        <pc:sldMkLst>
          <pc:docMk/>
          <pc:sldMk cId="1538805589" sldId="977"/>
        </pc:sldMkLst>
      </pc:sldChg>
      <pc:sldChg chg="del">
        <pc:chgData name="Loto admin studio" userId="a8e4de7fefc2f42b" providerId="LiveId" clId="{32C8424F-0765-4F16-9237-ECC585E04C88}" dt="2023-06-14T23:04:42.645" v="600" actId="47"/>
        <pc:sldMkLst>
          <pc:docMk/>
          <pc:sldMk cId="3245026639" sldId="978"/>
        </pc:sldMkLst>
      </pc:sldChg>
      <pc:sldChg chg="del">
        <pc:chgData name="Loto admin studio" userId="a8e4de7fefc2f42b" providerId="LiveId" clId="{32C8424F-0765-4F16-9237-ECC585E04C88}" dt="2023-06-14T23:04:42.645" v="600" actId="47"/>
        <pc:sldMkLst>
          <pc:docMk/>
          <pc:sldMk cId="2909538772" sldId="981"/>
        </pc:sldMkLst>
      </pc:sldChg>
      <pc:sldChg chg="del">
        <pc:chgData name="Loto admin studio" userId="a8e4de7fefc2f42b" providerId="LiveId" clId="{32C8424F-0765-4F16-9237-ECC585E04C88}" dt="2023-06-14T23:04:42.645" v="600" actId="47"/>
        <pc:sldMkLst>
          <pc:docMk/>
          <pc:sldMk cId="1793948329" sldId="982"/>
        </pc:sldMkLst>
      </pc:sldChg>
      <pc:sldChg chg="del">
        <pc:chgData name="Loto admin studio" userId="a8e4de7fefc2f42b" providerId="LiveId" clId="{32C8424F-0765-4F16-9237-ECC585E04C88}" dt="2023-06-14T23:04:42.645" v="600" actId="47"/>
        <pc:sldMkLst>
          <pc:docMk/>
          <pc:sldMk cId="586556213" sldId="984"/>
        </pc:sldMkLst>
      </pc:sldChg>
      <pc:sldChg chg="del">
        <pc:chgData name="Loto admin studio" userId="a8e4de7fefc2f42b" providerId="LiveId" clId="{32C8424F-0765-4F16-9237-ECC585E04C88}" dt="2023-06-14T23:04:42.645" v="600" actId="47"/>
        <pc:sldMkLst>
          <pc:docMk/>
          <pc:sldMk cId="2013008304" sldId="986"/>
        </pc:sldMkLst>
      </pc:sldChg>
      <pc:sldChg chg="modSp del mod">
        <pc:chgData name="Loto admin studio" userId="a8e4de7fefc2f42b" providerId="LiveId" clId="{32C8424F-0765-4F16-9237-ECC585E04C88}" dt="2023-06-14T22:50:56.267" v="279" actId="47"/>
        <pc:sldMkLst>
          <pc:docMk/>
          <pc:sldMk cId="3161459210" sldId="987"/>
        </pc:sldMkLst>
        <pc:spChg chg="mod">
          <ac:chgData name="Loto admin studio" userId="a8e4de7fefc2f42b" providerId="LiveId" clId="{32C8424F-0765-4F16-9237-ECC585E04C88}" dt="2023-06-14T22:50:48.055" v="278" actId="1076"/>
          <ac:spMkLst>
            <pc:docMk/>
            <pc:sldMk cId="3161459210" sldId="987"/>
            <ac:spMk id="3" creationId="{D03ADAAE-9467-8A7C-B99F-980E6D35077E}"/>
          </ac:spMkLst>
        </pc:spChg>
      </pc:sldChg>
      <pc:sldChg chg="del">
        <pc:chgData name="Loto admin studio" userId="a8e4de7fefc2f42b" providerId="LiveId" clId="{32C8424F-0765-4F16-9237-ECC585E04C88}" dt="2023-06-14T23:04:42.645" v="600" actId="47"/>
        <pc:sldMkLst>
          <pc:docMk/>
          <pc:sldMk cId="2469327557" sldId="988"/>
        </pc:sldMkLst>
      </pc:sldChg>
      <pc:sldChg chg="del">
        <pc:chgData name="Loto admin studio" userId="a8e4de7fefc2f42b" providerId="LiveId" clId="{32C8424F-0765-4F16-9237-ECC585E04C88}" dt="2023-06-14T23:04:42.645" v="600" actId="47"/>
        <pc:sldMkLst>
          <pc:docMk/>
          <pc:sldMk cId="1139712608" sldId="989"/>
        </pc:sldMkLst>
      </pc:sldChg>
      <pc:sldChg chg="del">
        <pc:chgData name="Loto admin studio" userId="a8e4de7fefc2f42b" providerId="LiveId" clId="{32C8424F-0765-4F16-9237-ECC585E04C88}" dt="2023-06-14T23:04:42.645" v="600" actId="47"/>
        <pc:sldMkLst>
          <pc:docMk/>
          <pc:sldMk cId="1915440730" sldId="990"/>
        </pc:sldMkLst>
      </pc:sldChg>
      <pc:sldChg chg="del">
        <pc:chgData name="Loto admin studio" userId="a8e4de7fefc2f42b" providerId="LiveId" clId="{32C8424F-0765-4F16-9237-ECC585E04C88}" dt="2023-06-14T23:04:42.645" v="600" actId="47"/>
        <pc:sldMkLst>
          <pc:docMk/>
          <pc:sldMk cId="2403380263" sldId="991"/>
        </pc:sldMkLst>
      </pc:sldChg>
      <pc:sldChg chg="del">
        <pc:chgData name="Loto admin studio" userId="a8e4de7fefc2f42b" providerId="LiveId" clId="{32C8424F-0765-4F16-9237-ECC585E04C88}" dt="2023-06-14T23:04:42.645" v="600" actId="47"/>
        <pc:sldMkLst>
          <pc:docMk/>
          <pc:sldMk cId="2270979210" sldId="992"/>
        </pc:sldMkLst>
      </pc:sldChg>
      <pc:sldChg chg="del">
        <pc:chgData name="Loto admin studio" userId="a8e4de7fefc2f42b" providerId="LiveId" clId="{32C8424F-0765-4F16-9237-ECC585E04C88}" dt="2023-06-14T23:04:42.645" v="600" actId="47"/>
        <pc:sldMkLst>
          <pc:docMk/>
          <pc:sldMk cId="1377286072" sldId="993"/>
        </pc:sldMkLst>
      </pc:sldChg>
      <pc:sldChg chg="del">
        <pc:chgData name="Loto admin studio" userId="a8e4de7fefc2f42b" providerId="LiveId" clId="{32C8424F-0765-4F16-9237-ECC585E04C88}" dt="2023-06-14T23:04:42.645" v="600" actId="47"/>
        <pc:sldMkLst>
          <pc:docMk/>
          <pc:sldMk cId="4033420734" sldId="994"/>
        </pc:sldMkLst>
      </pc:sldChg>
      <pc:sldChg chg="del">
        <pc:chgData name="Loto admin studio" userId="a8e4de7fefc2f42b" providerId="LiveId" clId="{32C8424F-0765-4F16-9237-ECC585E04C88}" dt="2023-06-14T23:04:42.645" v="600" actId="47"/>
        <pc:sldMkLst>
          <pc:docMk/>
          <pc:sldMk cId="2749590129" sldId="996"/>
        </pc:sldMkLst>
      </pc:sldChg>
      <pc:sldChg chg="del">
        <pc:chgData name="Loto admin studio" userId="a8e4de7fefc2f42b" providerId="LiveId" clId="{32C8424F-0765-4F16-9237-ECC585E04C88}" dt="2023-06-14T23:04:42.645" v="600" actId="47"/>
        <pc:sldMkLst>
          <pc:docMk/>
          <pc:sldMk cId="1137868771" sldId="997"/>
        </pc:sldMkLst>
      </pc:sldChg>
      <pc:sldChg chg="modSp add mod ord">
        <pc:chgData name="Loto admin studio" userId="a8e4de7fefc2f42b" providerId="LiveId" clId="{32C8424F-0765-4F16-9237-ECC585E04C88}" dt="2023-06-15T00:05:59.754" v="766" actId="1037"/>
        <pc:sldMkLst>
          <pc:docMk/>
          <pc:sldMk cId="378279212" sldId="998"/>
        </pc:sldMkLst>
        <pc:spChg chg="mod">
          <ac:chgData name="Loto admin studio" userId="a8e4de7fefc2f42b" providerId="LiveId" clId="{32C8424F-0765-4F16-9237-ECC585E04C88}" dt="2023-06-15T00:05:59.754" v="766" actId="1037"/>
          <ac:spMkLst>
            <pc:docMk/>
            <pc:sldMk cId="378279212" sldId="998"/>
            <ac:spMk id="5" creationId="{E0BB0C4E-C311-D37C-F3E3-31BD3C947132}"/>
          </ac:spMkLst>
        </pc:spChg>
      </pc:sldChg>
      <pc:sldChg chg="addSp delSp modSp add del mod">
        <pc:chgData name="Loto admin studio" userId="a8e4de7fefc2f42b" providerId="LiveId" clId="{32C8424F-0765-4F16-9237-ECC585E04C88}" dt="2023-06-14T22:57:30.185" v="508" actId="2696"/>
        <pc:sldMkLst>
          <pc:docMk/>
          <pc:sldMk cId="1914811077" sldId="998"/>
        </pc:sldMkLst>
        <pc:spChg chg="add mod">
          <ac:chgData name="Loto admin studio" userId="a8e4de7fefc2f42b" providerId="LiveId" clId="{32C8424F-0765-4F16-9237-ECC585E04C88}" dt="2023-06-14T22:15:28.883" v="150" actId="1076"/>
          <ac:spMkLst>
            <pc:docMk/>
            <pc:sldMk cId="1914811077" sldId="998"/>
            <ac:spMk id="5" creationId="{E0BB0C4E-C311-D37C-F3E3-31BD3C947132}"/>
          </ac:spMkLst>
        </pc:spChg>
        <pc:picChg chg="del">
          <ac:chgData name="Loto admin studio" userId="a8e4de7fefc2f42b" providerId="LiveId" clId="{32C8424F-0765-4F16-9237-ECC585E04C88}" dt="2023-06-14T22:10:44.815" v="142" actId="478"/>
          <ac:picMkLst>
            <pc:docMk/>
            <pc:sldMk cId="1914811077" sldId="998"/>
            <ac:picMk id="3" creationId="{6B03A8BB-7F7C-9F44-4B27-F2282AC72B85}"/>
          </ac:picMkLst>
        </pc:picChg>
        <pc:picChg chg="add mod">
          <ac:chgData name="Loto admin studio" userId="a8e4de7fefc2f42b" providerId="LiveId" clId="{32C8424F-0765-4F16-9237-ECC585E04C88}" dt="2023-06-14T22:15:31.095" v="151" actId="1076"/>
          <ac:picMkLst>
            <pc:docMk/>
            <pc:sldMk cId="1914811077" sldId="998"/>
            <ac:picMk id="7" creationId="{D761AFE2-3B2D-812D-A21D-2D4CFBC77D10}"/>
          </ac:picMkLst>
        </pc:picChg>
      </pc:sldChg>
      <pc:sldChg chg="modSp add del mod">
        <pc:chgData name="Loto admin studio" userId="a8e4de7fefc2f42b" providerId="LiveId" clId="{32C8424F-0765-4F16-9237-ECC585E04C88}" dt="2023-06-14T22:10:38.634" v="140" actId="47"/>
        <pc:sldMkLst>
          <pc:docMk/>
          <pc:sldMk cId="3249275974" sldId="998"/>
        </pc:sldMkLst>
        <pc:spChg chg="mod">
          <ac:chgData name="Loto admin studio" userId="a8e4de7fefc2f42b" providerId="LiveId" clId="{32C8424F-0765-4F16-9237-ECC585E04C88}" dt="2023-06-14T22:10:31.885" v="139" actId="20577"/>
          <ac:spMkLst>
            <pc:docMk/>
            <pc:sldMk cId="3249275974" sldId="998"/>
            <ac:spMk id="2" creationId="{00000000-0000-0000-0000-000000000000}"/>
          </ac:spMkLst>
        </pc:spChg>
      </pc:sldChg>
      <pc:sldChg chg="addSp delSp modSp add del mod">
        <pc:chgData name="Loto admin studio" userId="a8e4de7fefc2f42b" providerId="LiveId" clId="{32C8424F-0765-4F16-9237-ECC585E04C88}" dt="2023-06-14T22:57:30.185" v="508" actId="2696"/>
        <pc:sldMkLst>
          <pc:docMk/>
          <pc:sldMk cId="1935588939" sldId="999"/>
        </pc:sldMkLst>
        <pc:spChg chg="del">
          <ac:chgData name="Loto admin studio" userId="a8e4de7fefc2f42b" providerId="LiveId" clId="{32C8424F-0765-4F16-9237-ECC585E04C88}" dt="2023-06-14T22:20:59.489" v="213" actId="478"/>
          <ac:spMkLst>
            <pc:docMk/>
            <pc:sldMk cId="1935588939" sldId="999"/>
            <ac:spMk id="2" creationId="{7ECE9715-C4EA-4F7D-A75F-3B21507C8E2C}"/>
          </ac:spMkLst>
        </pc:spChg>
        <pc:spChg chg="del">
          <ac:chgData name="Loto admin studio" userId="a8e4de7fefc2f42b" providerId="LiveId" clId="{32C8424F-0765-4F16-9237-ECC585E04C88}" dt="2023-06-14T22:19:31.093" v="156" actId="478"/>
          <ac:spMkLst>
            <pc:docMk/>
            <pc:sldMk cId="1935588939" sldId="999"/>
            <ac:spMk id="5" creationId="{1397F979-8FA1-0496-3AA8-FFBC5D1B1987}"/>
          </ac:spMkLst>
        </pc:spChg>
        <pc:spChg chg="del">
          <ac:chgData name="Loto admin studio" userId="a8e4de7fefc2f42b" providerId="LiveId" clId="{32C8424F-0765-4F16-9237-ECC585E04C88}" dt="2023-06-14T22:19:35.740" v="157" actId="478"/>
          <ac:spMkLst>
            <pc:docMk/>
            <pc:sldMk cId="1935588939" sldId="999"/>
            <ac:spMk id="6" creationId="{3AEBCDDD-77B7-4D35-A102-6B6A28679048}"/>
          </ac:spMkLst>
        </pc:spChg>
        <pc:spChg chg="del">
          <ac:chgData name="Loto admin studio" userId="a8e4de7fefc2f42b" providerId="LiveId" clId="{32C8424F-0765-4F16-9237-ECC585E04C88}" dt="2023-06-14T22:20:39.169" v="208" actId="478"/>
          <ac:spMkLst>
            <pc:docMk/>
            <pc:sldMk cId="1935588939" sldId="999"/>
            <ac:spMk id="9" creationId="{7D52E26D-99BE-4DD0-AE25-EDD9BC644EB2}"/>
          </ac:spMkLst>
        </pc:spChg>
        <pc:spChg chg="del">
          <ac:chgData name="Loto admin studio" userId="a8e4de7fefc2f42b" providerId="LiveId" clId="{32C8424F-0765-4F16-9237-ECC585E04C88}" dt="2023-06-14T22:19:39.738" v="158" actId="478"/>
          <ac:spMkLst>
            <pc:docMk/>
            <pc:sldMk cId="1935588939" sldId="999"/>
            <ac:spMk id="10" creationId="{FCF942C8-A562-4979-B9D1-E4EEC94CAEF2}"/>
          </ac:spMkLst>
        </pc:spChg>
        <pc:spChg chg="del">
          <ac:chgData name="Loto admin studio" userId="a8e4de7fefc2f42b" providerId="LiveId" clId="{32C8424F-0765-4F16-9237-ECC585E04C88}" dt="2023-06-14T22:20:43.353" v="209" actId="478"/>
          <ac:spMkLst>
            <pc:docMk/>
            <pc:sldMk cId="1935588939" sldId="999"/>
            <ac:spMk id="11" creationId="{F89EBEC0-BDA6-41EC-805A-6D9093D50E32}"/>
          </ac:spMkLst>
        </pc:spChg>
        <pc:spChg chg="del">
          <ac:chgData name="Loto admin studio" userId="a8e4de7fefc2f42b" providerId="LiveId" clId="{32C8424F-0765-4F16-9237-ECC585E04C88}" dt="2023-06-14T22:20:48.950" v="211" actId="478"/>
          <ac:spMkLst>
            <pc:docMk/>
            <pc:sldMk cId="1935588939" sldId="999"/>
            <ac:spMk id="12" creationId="{B0071F03-21B3-4118-BE57-6255A7B1C274}"/>
          </ac:spMkLst>
        </pc:spChg>
        <pc:spChg chg="del">
          <ac:chgData name="Loto admin studio" userId="a8e4de7fefc2f42b" providerId="LiveId" clId="{32C8424F-0765-4F16-9237-ECC585E04C88}" dt="2023-06-14T22:21:03.814" v="214" actId="478"/>
          <ac:spMkLst>
            <pc:docMk/>
            <pc:sldMk cId="1935588939" sldId="999"/>
            <ac:spMk id="13" creationId="{2828A8A9-A430-45DF-BD1A-6CA6DC843140}"/>
          </ac:spMkLst>
        </pc:spChg>
        <pc:spChg chg="del">
          <ac:chgData name="Loto admin studio" userId="a8e4de7fefc2f42b" providerId="LiveId" clId="{32C8424F-0765-4F16-9237-ECC585E04C88}" dt="2023-06-14T22:20:52.331" v="212" actId="478"/>
          <ac:spMkLst>
            <pc:docMk/>
            <pc:sldMk cId="1935588939" sldId="999"/>
            <ac:spMk id="14" creationId="{FE17D467-B507-436D-BB26-203824C004F1}"/>
          </ac:spMkLst>
        </pc:spChg>
        <pc:spChg chg="del">
          <ac:chgData name="Loto admin studio" userId="a8e4de7fefc2f42b" providerId="LiveId" clId="{32C8424F-0765-4F16-9237-ECC585E04C88}" dt="2023-06-14T22:21:22.498" v="217" actId="478"/>
          <ac:spMkLst>
            <pc:docMk/>
            <pc:sldMk cId="1935588939" sldId="999"/>
            <ac:spMk id="15" creationId="{8E9D3135-DBF5-422A-8096-04D548FBE87E}"/>
          </ac:spMkLst>
        </pc:spChg>
        <pc:spChg chg="del">
          <ac:chgData name="Loto admin studio" userId="a8e4de7fefc2f42b" providerId="LiveId" clId="{32C8424F-0765-4F16-9237-ECC585E04C88}" dt="2023-06-14T22:19:28.467" v="155" actId="478"/>
          <ac:spMkLst>
            <pc:docMk/>
            <pc:sldMk cId="1935588939" sldId="999"/>
            <ac:spMk id="16" creationId="{2CECF6DC-7C42-0378-8E20-A80C59205CE2}"/>
          </ac:spMkLst>
        </pc:spChg>
        <pc:spChg chg="del">
          <ac:chgData name="Loto admin studio" userId="a8e4de7fefc2f42b" providerId="LiveId" clId="{32C8424F-0765-4F16-9237-ECC585E04C88}" dt="2023-06-14T22:20:46.172" v="210" actId="478"/>
          <ac:spMkLst>
            <pc:docMk/>
            <pc:sldMk cId="1935588939" sldId="999"/>
            <ac:spMk id="17" creationId="{D931BEC8-C1D1-A285-874C-68C02BF111EC}"/>
          </ac:spMkLst>
        </pc:spChg>
        <pc:spChg chg="del mod">
          <ac:chgData name="Loto admin studio" userId="a8e4de7fefc2f42b" providerId="LiveId" clId="{32C8424F-0765-4F16-9237-ECC585E04C88}" dt="2023-06-14T22:19:24.402" v="154" actId="478"/>
          <ac:spMkLst>
            <pc:docMk/>
            <pc:sldMk cId="1935588939" sldId="999"/>
            <ac:spMk id="18" creationId="{9F9E4A7F-0504-C5FF-25FC-32CC9D118EF3}"/>
          </ac:spMkLst>
        </pc:spChg>
        <pc:picChg chg="add del">
          <ac:chgData name="Loto admin studio" userId="a8e4de7fefc2f42b" providerId="LiveId" clId="{32C8424F-0765-4F16-9237-ECC585E04C88}" dt="2023-06-14T22:21:16.756" v="216" actId="478"/>
          <ac:picMkLst>
            <pc:docMk/>
            <pc:sldMk cId="1935588939" sldId="999"/>
            <ac:picMk id="8" creationId="{00000000-0000-0000-0000-000000000000}"/>
          </ac:picMkLst>
        </pc:picChg>
      </pc:sldChg>
      <pc:sldChg chg="add ord">
        <pc:chgData name="Loto admin studio" userId="a8e4de7fefc2f42b" providerId="LiveId" clId="{32C8424F-0765-4F16-9237-ECC585E04C88}" dt="2023-06-14T22:58:13.840" v="512"/>
        <pc:sldMkLst>
          <pc:docMk/>
          <pc:sldMk cId="1946024702" sldId="999"/>
        </pc:sldMkLst>
      </pc:sldChg>
      <pc:sldChg chg="new del">
        <pc:chgData name="Loto admin studio" userId="a8e4de7fefc2f42b" providerId="LiveId" clId="{32C8424F-0765-4F16-9237-ECC585E04C88}" dt="2023-06-14T22:19:53.137" v="160" actId="47"/>
        <pc:sldMkLst>
          <pc:docMk/>
          <pc:sldMk cId="847082736" sldId="1000"/>
        </pc:sldMkLst>
      </pc:sldChg>
      <pc:sldChg chg="add ord">
        <pc:chgData name="Loto admin studio" userId="a8e4de7fefc2f42b" providerId="LiveId" clId="{32C8424F-0765-4F16-9237-ECC585E04C88}" dt="2023-06-14T22:58:13.840" v="512"/>
        <pc:sldMkLst>
          <pc:docMk/>
          <pc:sldMk cId="1695009659" sldId="1000"/>
        </pc:sldMkLst>
      </pc:sldChg>
      <pc:sldChg chg="addSp modSp new del mod ord">
        <pc:chgData name="Loto admin studio" userId="a8e4de7fefc2f42b" providerId="LiveId" clId="{32C8424F-0765-4F16-9237-ECC585E04C88}" dt="2023-06-14T22:57:30.185" v="508" actId="2696"/>
        <pc:sldMkLst>
          <pc:docMk/>
          <pc:sldMk cId="2671373813" sldId="1000"/>
        </pc:sldMkLst>
        <pc:spChg chg="mod">
          <ac:chgData name="Loto admin studio" userId="a8e4de7fefc2f42b" providerId="LiveId" clId="{32C8424F-0765-4F16-9237-ECC585E04C88}" dt="2023-06-14T22:20:32.364" v="207" actId="20577"/>
          <ac:spMkLst>
            <pc:docMk/>
            <pc:sldMk cId="2671373813" sldId="1000"/>
            <ac:spMk id="2" creationId="{DE4027D0-B462-7511-6D37-5926CE30EE01}"/>
          </ac:spMkLst>
        </pc:spChg>
        <pc:spChg chg="mod">
          <ac:chgData name="Loto admin studio" userId="a8e4de7fefc2f42b" providerId="LiveId" clId="{32C8424F-0765-4F16-9237-ECC585E04C88}" dt="2023-06-14T22:20:24.599" v="194" actId="20577"/>
          <ac:spMkLst>
            <pc:docMk/>
            <pc:sldMk cId="2671373813" sldId="1000"/>
            <ac:spMk id="3" creationId="{8CD8E4AE-54BC-B54F-1B2C-3494B32322D8}"/>
          </ac:spMkLst>
        </pc:spChg>
        <pc:spChg chg="add mod">
          <ac:chgData name="Loto admin studio" userId="a8e4de7fefc2f42b" providerId="LiveId" clId="{32C8424F-0765-4F16-9237-ECC585E04C88}" dt="2023-06-14T22:23:25.443" v="223" actId="20577"/>
          <ac:spMkLst>
            <pc:docMk/>
            <pc:sldMk cId="2671373813" sldId="1000"/>
            <ac:spMk id="6" creationId="{81FAEE21-B7D9-113A-4CBB-780C9F3A7389}"/>
          </ac:spMkLst>
        </pc:spChg>
        <pc:picChg chg="add mod">
          <ac:chgData name="Loto admin studio" userId="a8e4de7fefc2f42b" providerId="LiveId" clId="{32C8424F-0765-4F16-9237-ECC585E04C88}" dt="2023-06-14T22:22:55.012" v="218" actId="1076"/>
          <ac:picMkLst>
            <pc:docMk/>
            <pc:sldMk cId="2671373813" sldId="1000"/>
            <ac:picMk id="5" creationId="{9CA663EB-978E-4321-2550-B7B4566AA928}"/>
          </ac:picMkLst>
        </pc:picChg>
      </pc:sldChg>
      <pc:sldChg chg="addSp delSp modSp new add del mod ord">
        <pc:chgData name="Loto admin studio" userId="a8e4de7fefc2f42b" providerId="LiveId" clId="{32C8424F-0765-4F16-9237-ECC585E04C88}" dt="2023-06-14T22:52:05.516" v="375" actId="20577"/>
        <pc:sldMkLst>
          <pc:docMk/>
          <pc:sldMk cId="2271187727" sldId="1001"/>
        </pc:sldMkLst>
        <pc:spChg chg="del">
          <ac:chgData name="Loto admin studio" userId="a8e4de7fefc2f42b" providerId="LiveId" clId="{32C8424F-0765-4F16-9237-ECC585E04C88}" dt="2023-06-14T22:32:30.978" v="229"/>
          <ac:spMkLst>
            <pc:docMk/>
            <pc:sldMk cId="2271187727" sldId="1001"/>
            <ac:spMk id="2" creationId="{3ECAD5CA-A340-69FB-6EE5-10DE130074DF}"/>
          </ac:spMkLst>
        </pc:spChg>
        <pc:spChg chg="mod">
          <ac:chgData name="Loto admin studio" userId="a8e4de7fefc2f42b" providerId="LiveId" clId="{32C8424F-0765-4F16-9237-ECC585E04C88}" dt="2023-06-14T22:51:56.612" v="340" actId="20577"/>
          <ac:spMkLst>
            <pc:docMk/>
            <pc:sldMk cId="2271187727" sldId="1001"/>
            <ac:spMk id="3" creationId="{EA680F1D-B1CE-2E70-E189-ABF0F4DE5D55}"/>
          </ac:spMkLst>
        </pc:spChg>
        <pc:spChg chg="add del">
          <ac:chgData name="Loto admin studio" userId="a8e4de7fefc2f42b" providerId="LiveId" clId="{32C8424F-0765-4F16-9237-ECC585E04C88}" dt="2023-06-14T22:31:32.053" v="226" actId="22"/>
          <ac:spMkLst>
            <pc:docMk/>
            <pc:sldMk cId="2271187727" sldId="1001"/>
            <ac:spMk id="5" creationId="{73C6CF70-2DE9-D798-3528-F828DBE69CC3}"/>
          </ac:spMkLst>
        </pc:spChg>
        <pc:spChg chg="add del">
          <ac:chgData name="Loto admin studio" userId="a8e4de7fefc2f42b" providerId="LiveId" clId="{32C8424F-0765-4F16-9237-ECC585E04C88}" dt="2023-06-14T22:32:25.771" v="228"/>
          <ac:spMkLst>
            <pc:docMk/>
            <pc:sldMk cId="2271187727" sldId="1001"/>
            <ac:spMk id="6" creationId="{8E1093EA-C296-7348-9DBE-AC9AEDCAB753}"/>
          </ac:spMkLst>
        </pc:spChg>
        <pc:spChg chg="add mod">
          <ac:chgData name="Loto admin studio" userId="a8e4de7fefc2f42b" providerId="LiveId" clId="{32C8424F-0765-4F16-9237-ECC585E04C88}" dt="2023-06-14T22:52:05.516" v="375" actId="20577"/>
          <ac:spMkLst>
            <pc:docMk/>
            <pc:sldMk cId="2271187727" sldId="1001"/>
            <ac:spMk id="7" creationId="{3235E2A0-67D4-080B-8A1B-2F08F9062AB9}"/>
          </ac:spMkLst>
        </pc:spChg>
        <pc:spChg chg="add del">
          <ac:chgData name="Loto admin studio" userId="a8e4de7fefc2f42b" providerId="LiveId" clId="{32C8424F-0765-4F16-9237-ECC585E04C88}" dt="2023-06-14T22:32:34.904" v="231"/>
          <ac:spMkLst>
            <pc:docMk/>
            <pc:sldMk cId="2271187727" sldId="1001"/>
            <ac:spMk id="8" creationId="{26255A26-AD61-19D3-DD96-6651628D16E1}"/>
          </ac:spMkLst>
        </pc:spChg>
        <pc:spChg chg="add mod">
          <ac:chgData name="Loto admin studio" userId="a8e4de7fefc2f42b" providerId="LiveId" clId="{32C8424F-0765-4F16-9237-ECC585E04C88}" dt="2023-06-14T22:51:40.374" v="288"/>
          <ac:spMkLst>
            <pc:docMk/>
            <pc:sldMk cId="2271187727" sldId="1001"/>
            <ac:spMk id="13" creationId="{29A36055-0D4E-2178-2948-BBAF2402FDBC}"/>
          </ac:spMkLst>
        </pc:spChg>
        <pc:picChg chg="add del mod">
          <ac:chgData name="Loto admin studio" userId="a8e4de7fefc2f42b" providerId="LiveId" clId="{32C8424F-0765-4F16-9237-ECC585E04C88}" dt="2023-06-14T22:33:40.610" v="234" actId="478"/>
          <ac:picMkLst>
            <pc:docMk/>
            <pc:sldMk cId="2271187727" sldId="1001"/>
            <ac:picMk id="10" creationId="{8312802A-7A2B-50A4-10B1-13350E4C23DC}"/>
          </ac:picMkLst>
        </pc:picChg>
        <pc:picChg chg="add del mod">
          <ac:chgData name="Loto admin studio" userId="a8e4de7fefc2f42b" providerId="LiveId" clId="{32C8424F-0765-4F16-9237-ECC585E04C88}" dt="2023-06-14T22:34:37.566" v="237" actId="478"/>
          <ac:picMkLst>
            <pc:docMk/>
            <pc:sldMk cId="2271187727" sldId="1001"/>
            <ac:picMk id="12" creationId="{DCDE7C2D-2E27-1A4A-381D-A772930D9FE9}"/>
          </ac:picMkLst>
        </pc:picChg>
      </pc:sldChg>
      <pc:sldChg chg="addSp delSp modSp new mod modAnim">
        <pc:chgData name="Loto admin studio" userId="a8e4de7fefc2f42b" providerId="LiveId" clId="{32C8424F-0765-4F16-9237-ECC585E04C88}" dt="2023-06-14T22:47:25.583" v="246" actId="478"/>
        <pc:sldMkLst>
          <pc:docMk/>
          <pc:sldMk cId="2846524532" sldId="1002"/>
        </pc:sldMkLst>
        <pc:spChg chg="del">
          <ac:chgData name="Loto admin studio" userId="a8e4de7fefc2f42b" providerId="LiveId" clId="{32C8424F-0765-4F16-9237-ECC585E04C88}" dt="2023-06-14T22:47:22.787" v="245" actId="478"/>
          <ac:spMkLst>
            <pc:docMk/>
            <pc:sldMk cId="2846524532" sldId="1002"/>
            <ac:spMk id="2" creationId="{ACE5158E-EF38-1A13-9BE2-8AB55550955A}"/>
          </ac:spMkLst>
        </pc:spChg>
        <pc:spChg chg="del">
          <ac:chgData name="Loto admin studio" userId="a8e4de7fefc2f42b" providerId="LiveId" clId="{32C8424F-0765-4F16-9237-ECC585E04C88}" dt="2023-06-14T22:47:25.583" v="246" actId="478"/>
          <ac:spMkLst>
            <pc:docMk/>
            <pc:sldMk cId="2846524532" sldId="1002"/>
            <ac:spMk id="3" creationId="{A2E25EE1-EE62-BFB6-59CD-FA89FBEFF3CD}"/>
          </ac:spMkLst>
        </pc:spChg>
        <pc:spChg chg="add mod">
          <ac:chgData name="Loto admin studio" userId="a8e4de7fefc2f42b" providerId="LiveId" clId="{32C8424F-0765-4F16-9237-ECC585E04C88}" dt="2023-06-14T22:47:20.299" v="244" actId="1076"/>
          <ac:spMkLst>
            <pc:docMk/>
            <pc:sldMk cId="2846524532" sldId="1002"/>
            <ac:spMk id="4" creationId="{CFB94A0A-4CEB-321F-C688-DB03BBC6FB70}"/>
          </ac:spMkLst>
        </pc:spChg>
        <pc:spChg chg="add mod">
          <ac:chgData name="Loto admin studio" userId="a8e4de7fefc2f42b" providerId="LiveId" clId="{32C8424F-0765-4F16-9237-ECC585E04C88}" dt="2023-06-14T22:47:20.299" v="244" actId="1076"/>
          <ac:spMkLst>
            <pc:docMk/>
            <pc:sldMk cId="2846524532" sldId="1002"/>
            <ac:spMk id="5" creationId="{799CA153-2F5F-BE86-1F48-4ECAA9B186EC}"/>
          </ac:spMkLst>
        </pc:spChg>
        <pc:spChg chg="add mod">
          <ac:chgData name="Loto admin studio" userId="a8e4de7fefc2f42b" providerId="LiveId" clId="{32C8424F-0765-4F16-9237-ECC585E04C88}" dt="2023-06-14T22:47:20.299" v="244" actId="1076"/>
          <ac:spMkLst>
            <pc:docMk/>
            <pc:sldMk cId="2846524532" sldId="1002"/>
            <ac:spMk id="6" creationId="{F71E62B8-69C9-839D-C9A1-B9EEF0E62B32}"/>
          </ac:spMkLst>
        </pc:spChg>
        <pc:spChg chg="add mod">
          <ac:chgData name="Loto admin studio" userId="a8e4de7fefc2f42b" providerId="LiveId" clId="{32C8424F-0765-4F16-9237-ECC585E04C88}" dt="2023-06-14T22:47:20.299" v="244" actId="1076"/>
          <ac:spMkLst>
            <pc:docMk/>
            <pc:sldMk cId="2846524532" sldId="1002"/>
            <ac:spMk id="7" creationId="{E3057FCE-E0F8-ECFE-1A37-CD209C281AA9}"/>
          </ac:spMkLst>
        </pc:spChg>
        <pc:spChg chg="add mod">
          <ac:chgData name="Loto admin studio" userId="a8e4de7fefc2f42b" providerId="LiveId" clId="{32C8424F-0765-4F16-9237-ECC585E04C88}" dt="2023-06-14T22:47:20.299" v="244" actId="1076"/>
          <ac:spMkLst>
            <pc:docMk/>
            <pc:sldMk cId="2846524532" sldId="1002"/>
            <ac:spMk id="8" creationId="{9B18124C-715A-5800-B518-D7A46BF0DC8D}"/>
          </ac:spMkLst>
        </pc:spChg>
        <pc:spChg chg="add mod">
          <ac:chgData name="Loto admin studio" userId="a8e4de7fefc2f42b" providerId="LiveId" clId="{32C8424F-0765-4F16-9237-ECC585E04C88}" dt="2023-06-14T22:47:20.299" v="244" actId="1076"/>
          <ac:spMkLst>
            <pc:docMk/>
            <pc:sldMk cId="2846524532" sldId="1002"/>
            <ac:spMk id="9" creationId="{137B2E7D-8760-E24F-544F-EC4F38A3D4B3}"/>
          </ac:spMkLst>
        </pc:spChg>
        <pc:spChg chg="add mod">
          <ac:chgData name="Loto admin studio" userId="a8e4de7fefc2f42b" providerId="LiveId" clId="{32C8424F-0765-4F16-9237-ECC585E04C88}" dt="2023-06-14T22:47:20.299" v="244" actId="1076"/>
          <ac:spMkLst>
            <pc:docMk/>
            <pc:sldMk cId="2846524532" sldId="1002"/>
            <ac:spMk id="10" creationId="{8829FBC7-D5AC-C126-261C-3F48D60D00D0}"/>
          </ac:spMkLst>
        </pc:spChg>
        <pc:spChg chg="add mod">
          <ac:chgData name="Loto admin studio" userId="a8e4de7fefc2f42b" providerId="LiveId" clId="{32C8424F-0765-4F16-9237-ECC585E04C88}" dt="2023-06-14T22:47:20.299" v="244" actId="1076"/>
          <ac:spMkLst>
            <pc:docMk/>
            <pc:sldMk cId="2846524532" sldId="1002"/>
            <ac:spMk id="11" creationId="{1C17A98C-7781-230A-ADAA-E8320452AE9E}"/>
          </ac:spMkLst>
        </pc:spChg>
        <pc:spChg chg="add mod">
          <ac:chgData name="Loto admin studio" userId="a8e4de7fefc2f42b" providerId="LiveId" clId="{32C8424F-0765-4F16-9237-ECC585E04C88}" dt="2023-06-14T22:47:20.299" v="244" actId="1076"/>
          <ac:spMkLst>
            <pc:docMk/>
            <pc:sldMk cId="2846524532" sldId="1002"/>
            <ac:spMk id="12" creationId="{A5845EB8-63F3-C65C-7536-0C2D0CCD32F0}"/>
          </ac:spMkLst>
        </pc:spChg>
        <pc:spChg chg="add mod">
          <ac:chgData name="Loto admin studio" userId="a8e4de7fefc2f42b" providerId="LiveId" clId="{32C8424F-0765-4F16-9237-ECC585E04C88}" dt="2023-06-14T22:47:20.299" v="244" actId="1076"/>
          <ac:spMkLst>
            <pc:docMk/>
            <pc:sldMk cId="2846524532" sldId="1002"/>
            <ac:spMk id="13" creationId="{5318EFB1-B4D5-7FD9-1EC6-661ADE9B17FE}"/>
          </ac:spMkLst>
        </pc:spChg>
        <pc:spChg chg="add mod">
          <ac:chgData name="Loto admin studio" userId="a8e4de7fefc2f42b" providerId="LiveId" clId="{32C8424F-0765-4F16-9237-ECC585E04C88}" dt="2023-06-14T22:47:20.299" v="244" actId="1076"/>
          <ac:spMkLst>
            <pc:docMk/>
            <pc:sldMk cId="2846524532" sldId="1002"/>
            <ac:spMk id="14" creationId="{0487A2E8-1C9A-1DBF-05DE-056F26902139}"/>
          </ac:spMkLst>
        </pc:spChg>
        <pc:spChg chg="add mod">
          <ac:chgData name="Loto admin studio" userId="a8e4de7fefc2f42b" providerId="LiveId" clId="{32C8424F-0765-4F16-9237-ECC585E04C88}" dt="2023-06-14T22:47:20.299" v="244" actId="1076"/>
          <ac:spMkLst>
            <pc:docMk/>
            <pc:sldMk cId="2846524532" sldId="1002"/>
            <ac:spMk id="15" creationId="{A802C6DB-CB76-7774-ACB1-7908BA1DBFF6}"/>
          </ac:spMkLst>
        </pc:spChg>
        <pc:spChg chg="add mod">
          <ac:chgData name="Loto admin studio" userId="a8e4de7fefc2f42b" providerId="LiveId" clId="{32C8424F-0765-4F16-9237-ECC585E04C88}" dt="2023-06-14T22:47:20.299" v="244" actId="1076"/>
          <ac:spMkLst>
            <pc:docMk/>
            <pc:sldMk cId="2846524532" sldId="1002"/>
            <ac:spMk id="17" creationId="{9AFC7292-8E23-EAC2-9480-BBC61B0045E0}"/>
          </ac:spMkLst>
        </pc:spChg>
        <pc:spChg chg="add mod">
          <ac:chgData name="Loto admin studio" userId="a8e4de7fefc2f42b" providerId="LiveId" clId="{32C8424F-0765-4F16-9237-ECC585E04C88}" dt="2023-06-14T22:47:20.299" v="244" actId="1076"/>
          <ac:spMkLst>
            <pc:docMk/>
            <pc:sldMk cId="2846524532" sldId="1002"/>
            <ac:spMk id="18" creationId="{6F7F8649-90D6-D55F-3B0C-3CD7FAD5D4DD}"/>
          </ac:spMkLst>
        </pc:spChg>
        <pc:cxnChg chg="add mod">
          <ac:chgData name="Loto admin studio" userId="a8e4de7fefc2f42b" providerId="LiveId" clId="{32C8424F-0765-4F16-9237-ECC585E04C88}" dt="2023-06-14T22:47:20.299" v="244" actId="1076"/>
          <ac:cxnSpMkLst>
            <pc:docMk/>
            <pc:sldMk cId="2846524532" sldId="1002"/>
            <ac:cxnSpMk id="16" creationId="{EA077091-2C1E-5ACF-DB3E-F3A38EBA5132}"/>
          </ac:cxnSpMkLst>
        </pc:cxnChg>
        <pc:cxnChg chg="add mod">
          <ac:chgData name="Loto admin studio" userId="a8e4de7fefc2f42b" providerId="LiveId" clId="{32C8424F-0765-4F16-9237-ECC585E04C88}" dt="2023-06-14T22:47:20.299" v="244" actId="1076"/>
          <ac:cxnSpMkLst>
            <pc:docMk/>
            <pc:sldMk cId="2846524532" sldId="1002"/>
            <ac:cxnSpMk id="19" creationId="{796291F9-4831-80F4-C7B7-6C51505E1258}"/>
          </ac:cxnSpMkLst>
        </pc:cxnChg>
      </pc:sldChg>
      <pc:sldChg chg="new del">
        <pc:chgData name="Loto admin studio" userId="a8e4de7fefc2f42b" providerId="LiveId" clId="{32C8424F-0765-4F16-9237-ECC585E04C88}" dt="2023-06-14T22:49:42.114" v="268" actId="47"/>
        <pc:sldMkLst>
          <pc:docMk/>
          <pc:sldMk cId="3289351649" sldId="1003"/>
        </pc:sldMkLst>
      </pc:sldChg>
      <pc:sldChg chg="addSp modSp new mod ord">
        <pc:chgData name="Loto admin studio" userId="a8e4de7fefc2f42b" providerId="LiveId" clId="{32C8424F-0765-4F16-9237-ECC585E04C88}" dt="2023-06-14T22:49:32.129" v="266" actId="20577"/>
        <pc:sldMkLst>
          <pc:docMk/>
          <pc:sldMk cId="631899353" sldId="1004"/>
        </pc:sldMkLst>
        <pc:spChg chg="mod">
          <ac:chgData name="Loto admin studio" userId="a8e4de7fefc2f42b" providerId="LiveId" clId="{32C8424F-0765-4F16-9237-ECC585E04C88}" dt="2023-06-14T22:49:32.129" v="266" actId="20577"/>
          <ac:spMkLst>
            <pc:docMk/>
            <pc:sldMk cId="631899353" sldId="1004"/>
            <ac:spMk id="2" creationId="{C6D3296A-B6FF-B9CB-8487-3BED6B814CC6}"/>
          </ac:spMkLst>
        </pc:spChg>
        <pc:spChg chg="mod">
          <ac:chgData name="Loto admin studio" userId="a8e4de7fefc2f42b" providerId="LiveId" clId="{32C8424F-0765-4F16-9237-ECC585E04C88}" dt="2023-06-14T22:49:24.024" v="264" actId="20577"/>
          <ac:spMkLst>
            <pc:docMk/>
            <pc:sldMk cId="631899353" sldId="1004"/>
            <ac:spMk id="3" creationId="{C12DB92C-B12E-21F3-2198-0474492C2A74}"/>
          </ac:spMkLst>
        </pc:spChg>
        <pc:spChg chg="add mod">
          <ac:chgData name="Loto admin studio" userId="a8e4de7fefc2f42b" providerId="LiveId" clId="{32C8424F-0765-4F16-9237-ECC585E04C88}" dt="2023-06-14T22:48:36.322" v="252" actId="1076"/>
          <ac:spMkLst>
            <pc:docMk/>
            <pc:sldMk cId="631899353" sldId="1004"/>
            <ac:spMk id="8" creationId="{464D636A-7450-3C24-1054-9C37640845F3}"/>
          </ac:spMkLst>
        </pc:spChg>
        <pc:spChg chg="add mod">
          <ac:chgData name="Loto admin studio" userId="a8e4de7fefc2f42b" providerId="LiveId" clId="{32C8424F-0765-4F16-9237-ECC585E04C88}" dt="2023-06-14T22:48:36.322" v="252" actId="1076"/>
          <ac:spMkLst>
            <pc:docMk/>
            <pc:sldMk cId="631899353" sldId="1004"/>
            <ac:spMk id="10" creationId="{A51A34F8-363E-6175-71D4-D0006714753C}"/>
          </ac:spMkLst>
        </pc:spChg>
        <pc:spChg chg="add mod">
          <ac:chgData name="Loto admin studio" userId="a8e4de7fefc2f42b" providerId="LiveId" clId="{32C8424F-0765-4F16-9237-ECC585E04C88}" dt="2023-06-14T22:48:36.322" v="252" actId="1076"/>
          <ac:spMkLst>
            <pc:docMk/>
            <pc:sldMk cId="631899353" sldId="1004"/>
            <ac:spMk id="12" creationId="{80963383-5DAF-7B1E-CC6A-DD9C1F95FF52}"/>
          </ac:spMkLst>
        </pc:spChg>
        <pc:spChg chg="add mod">
          <ac:chgData name="Loto admin studio" userId="a8e4de7fefc2f42b" providerId="LiveId" clId="{32C8424F-0765-4F16-9237-ECC585E04C88}" dt="2023-06-14T22:48:36.322" v="252" actId="1076"/>
          <ac:spMkLst>
            <pc:docMk/>
            <pc:sldMk cId="631899353" sldId="1004"/>
            <ac:spMk id="13" creationId="{19813ECC-3A25-F38E-E602-1B5301A23C19}"/>
          </ac:spMkLst>
        </pc:spChg>
        <pc:spChg chg="add mod">
          <ac:chgData name="Loto admin studio" userId="a8e4de7fefc2f42b" providerId="LiveId" clId="{32C8424F-0765-4F16-9237-ECC585E04C88}" dt="2023-06-14T22:48:36.322" v="252" actId="1076"/>
          <ac:spMkLst>
            <pc:docMk/>
            <pc:sldMk cId="631899353" sldId="1004"/>
            <ac:spMk id="14" creationId="{081E20EC-77A3-D935-38DF-5F74E3676516}"/>
          </ac:spMkLst>
        </pc:spChg>
        <pc:spChg chg="add mod">
          <ac:chgData name="Loto admin studio" userId="a8e4de7fefc2f42b" providerId="LiveId" clId="{32C8424F-0765-4F16-9237-ECC585E04C88}" dt="2023-06-14T22:48:36.322" v="252" actId="1076"/>
          <ac:spMkLst>
            <pc:docMk/>
            <pc:sldMk cId="631899353" sldId="1004"/>
            <ac:spMk id="15" creationId="{AC792C10-FB18-11F6-66E5-56450F03116D}"/>
          </ac:spMkLst>
        </pc:spChg>
        <pc:spChg chg="add mod">
          <ac:chgData name="Loto admin studio" userId="a8e4de7fefc2f42b" providerId="LiveId" clId="{32C8424F-0765-4F16-9237-ECC585E04C88}" dt="2023-06-14T22:48:36.322" v="252" actId="1076"/>
          <ac:spMkLst>
            <pc:docMk/>
            <pc:sldMk cId="631899353" sldId="1004"/>
            <ac:spMk id="16" creationId="{48A56A02-BEC5-6214-EEFF-D81E2897820B}"/>
          </ac:spMkLst>
        </pc:spChg>
        <pc:spChg chg="add mod">
          <ac:chgData name="Loto admin studio" userId="a8e4de7fefc2f42b" providerId="LiveId" clId="{32C8424F-0765-4F16-9237-ECC585E04C88}" dt="2023-06-14T22:48:36.322" v="252" actId="1076"/>
          <ac:spMkLst>
            <pc:docMk/>
            <pc:sldMk cId="631899353" sldId="1004"/>
            <ac:spMk id="17" creationId="{A2FCE27D-B721-3E17-BF99-AE96CD9884A6}"/>
          </ac:spMkLst>
        </pc:spChg>
        <pc:spChg chg="add mod">
          <ac:chgData name="Loto admin studio" userId="a8e4de7fefc2f42b" providerId="LiveId" clId="{32C8424F-0765-4F16-9237-ECC585E04C88}" dt="2023-06-14T22:48:36.322" v="252" actId="1076"/>
          <ac:spMkLst>
            <pc:docMk/>
            <pc:sldMk cId="631899353" sldId="1004"/>
            <ac:spMk id="18" creationId="{BE493E13-3F6B-1A71-D38F-68E08D1A3FDE}"/>
          </ac:spMkLst>
        </pc:spChg>
        <pc:spChg chg="add mod">
          <ac:chgData name="Loto admin studio" userId="a8e4de7fefc2f42b" providerId="LiveId" clId="{32C8424F-0765-4F16-9237-ECC585E04C88}" dt="2023-06-14T22:48:36.322" v="252" actId="1076"/>
          <ac:spMkLst>
            <pc:docMk/>
            <pc:sldMk cId="631899353" sldId="1004"/>
            <ac:spMk id="19" creationId="{9D408A16-8433-5C69-5B7D-6653220521CB}"/>
          </ac:spMkLst>
        </pc:spChg>
        <pc:spChg chg="add mod">
          <ac:chgData name="Loto admin studio" userId="a8e4de7fefc2f42b" providerId="LiveId" clId="{32C8424F-0765-4F16-9237-ECC585E04C88}" dt="2023-06-14T22:48:36.322" v="252" actId="1076"/>
          <ac:spMkLst>
            <pc:docMk/>
            <pc:sldMk cId="631899353" sldId="1004"/>
            <ac:spMk id="20" creationId="{15AF81F8-2DFF-C1AA-0ABD-2F0E8A87F82A}"/>
          </ac:spMkLst>
        </pc:spChg>
        <pc:spChg chg="add mod">
          <ac:chgData name="Loto admin studio" userId="a8e4de7fefc2f42b" providerId="LiveId" clId="{32C8424F-0765-4F16-9237-ECC585E04C88}" dt="2023-06-14T22:48:36.322" v="252" actId="1076"/>
          <ac:spMkLst>
            <pc:docMk/>
            <pc:sldMk cId="631899353" sldId="1004"/>
            <ac:spMk id="21" creationId="{70A23995-5040-AEC8-6480-77AC16EC30D6}"/>
          </ac:spMkLst>
        </pc:spChg>
        <pc:spChg chg="add mod">
          <ac:chgData name="Loto admin studio" userId="a8e4de7fefc2f42b" providerId="LiveId" clId="{32C8424F-0765-4F16-9237-ECC585E04C88}" dt="2023-06-14T22:48:36.322" v="252" actId="1076"/>
          <ac:spMkLst>
            <pc:docMk/>
            <pc:sldMk cId="631899353" sldId="1004"/>
            <ac:spMk id="22" creationId="{6B61EDC6-CD77-4CD6-F942-C29A0BE3C825}"/>
          </ac:spMkLst>
        </pc:spChg>
        <pc:spChg chg="add mod">
          <ac:chgData name="Loto admin studio" userId="a8e4de7fefc2f42b" providerId="LiveId" clId="{32C8424F-0765-4F16-9237-ECC585E04C88}" dt="2023-06-14T22:48:36.322" v="252" actId="1076"/>
          <ac:spMkLst>
            <pc:docMk/>
            <pc:sldMk cId="631899353" sldId="1004"/>
            <ac:spMk id="23" creationId="{AEA0432B-A611-2F71-FFA6-F91DDBEDD4FC}"/>
          </ac:spMkLst>
        </pc:spChg>
        <pc:spChg chg="add mod">
          <ac:chgData name="Loto admin studio" userId="a8e4de7fefc2f42b" providerId="LiveId" clId="{32C8424F-0765-4F16-9237-ECC585E04C88}" dt="2023-06-14T22:48:36.322" v="252" actId="1076"/>
          <ac:spMkLst>
            <pc:docMk/>
            <pc:sldMk cId="631899353" sldId="1004"/>
            <ac:spMk id="24" creationId="{6D55A976-4F64-3A61-907A-7C0C93BD8E36}"/>
          </ac:spMkLst>
        </pc:spChg>
        <pc:spChg chg="add mod">
          <ac:chgData name="Loto admin studio" userId="a8e4de7fefc2f42b" providerId="LiveId" clId="{32C8424F-0765-4F16-9237-ECC585E04C88}" dt="2023-06-14T22:48:36.322" v="252" actId="1076"/>
          <ac:spMkLst>
            <pc:docMk/>
            <pc:sldMk cId="631899353" sldId="1004"/>
            <ac:spMk id="25" creationId="{CE302553-C19B-BBD9-6D3D-2EB92DFE1D36}"/>
          </ac:spMkLst>
        </pc:spChg>
        <pc:spChg chg="add mod">
          <ac:chgData name="Loto admin studio" userId="a8e4de7fefc2f42b" providerId="LiveId" clId="{32C8424F-0765-4F16-9237-ECC585E04C88}" dt="2023-06-14T22:48:36.322" v="252" actId="1076"/>
          <ac:spMkLst>
            <pc:docMk/>
            <pc:sldMk cId="631899353" sldId="1004"/>
            <ac:spMk id="26" creationId="{BB948CBB-2C34-1410-33AB-E0F045172724}"/>
          </ac:spMkLst>
        </pc:spChg>
        <pc:spChg chg="add mod">
          <ac:chgData name="Loto admin studio" userId="a8e4de7fefc2f42b" providerId="LiveId" clId="{32C8424F-0765-4F16-9237-ECC585E04C88}" dt="2023-06-14T22:48:36.322" v="252" actId="1076"/>
          <ac:spMkLst>
            <pc:docMk/>
            <pc:sldMk cId="631899353" sldId="1004"/>
            <ac:spMk id="27" creationId="{21534D7C-40EA-4370-6516-E896BFD51622}"/>
          </ac:spMkLst>
        </pc:spChg>
        <pc:spChg chg="add mod">
          <ac:chgData name="Loto admin studio" userId="a8e4de7fefc2f42b" providerId="LiveId" clId="{32C8424F-0765-4F16-9237-ECC585E04C88}" dt="2023-06-14T22:48:36.322" v="252" actId="1076"/>
          <ac:spMkLst>
            <pc:docMk/>
            <pc:sldMk cId="631899353" sldId="1004"/>
            <ac:spMk id="28" creationId="{88077C45-0FBF-29C4-5A62-86F4217AF0DE}"/>
          </ac:spMkLst>
        </pc:spChg>
        <pc:spChg chg="add mod">
          <ac:chgData name="Loto admin studio" userId="a8e4de7fefc2f42b" providerId="LiveId" clId="{32C8424F-0765-4F16-9237-ECC585E04C88}" dt="2023-06-14T22:48:36.322" v="252" actId="1076"/>
          <ac:spMkLst>
            <pc:docMk/>
            <pc:sldMk cId="631899353" sldId="1004"/>
            <ac:spMk id="30" creationId="{D1EE0191-E11C-1FF0-CB00-2AC7210B86CE}"/>
          </ac:spMkLst>
        </pc:spChg>
        <pc:spChg chg="add mod">
          <ac:chgData name="Loto admin studio" userId="a8e4de7fefc2f42b" providerId="LiveId" clId="{32C8424F-0765-4F16-9237-ECC585E04C88}" dt="2023-06-14T22:48:36.322" v="252" actId="1076"/>
          <ac:spMkLst>
            <pc:docMk/>
            <pc:sldMk cId="631899353" sldId="1004"/>
            <ac:spMk id="31" creationId="{7F30FDAB-75B5-ECAF-9A02-93F8E6051A6A}"/>
          </ac:spMkLst>
        </pc:spChg>
        <pc:spChg chg="add mod">
          <ac:chgData name="Loto admin studio" userId="a8e4de7fefc2f42b" providerId="LiveId" clId="{32C8424F-0765-4F16-9237-ECC585E04C88}" dt="2023-06-14T22:48:36.322" v="252" actId="1076"/>
          <ac:spMkLst>
            <pc:docMk/>
            <pc:sldMk cId="631899353" sldId="1004"/>
            <ac:spMk id="32" creationId="{9A2E7C2A-FF29-9F3B-3391-2394B6DF5F32}"/>
          </ac:spMkLst>
        </pc:spChg>
        <pc:spChg chg="add mod">
          <ac:chgData name="Loto admin studio" userId="a8e4de7fefc2f42b" providerId="LiveId" clId="{32C8424F-0765-4F16-9237-ECC585E04C88}" dt="2023-06-14T22:48:36.322" v="252" actId="1076"/>
          <ac:spMkLst>
            <pc:docMk/>
            <pc:sldMk cId="631899353" sldId="1004"/>
            <ac:spMk id="33" creationId="{88B4185C-E977-80CE-54B4-9FA9B2E8E2F1}"/>
          </ac:spMkLst>
        </pc:spChg>
        <pc:spChg chg="add mod">
          <ac:chgData name="Loto admin studio" userId="a8e4de7fefc2f42b" providerId="LiveId" clId="{32C8424F-0765-4F16-9237-ECC585E04C88}" dt="2023-06-14T22:48:36.322" v="252" actId="1076"/>
          <ac:spMkLst>
            <pc:docMk/>
            <pc:sldMk cId="631899353" sldId="1004"/>
            <ac:spMk id="34" creationId="{C0349040-E501-FBCD-0E4F-3876B1D6F5BB}"/>
          </ac:spMkLst>
        </pc:spChg>
        <pc:spChg chg="add mod">
          <ac:chgData name="Loto admin studio" userId="a8e4de7fefc2f42b" providerId="LiveId" clId="{32C8424F-0765-4F16-9237-ECC585E04C88}" dt="2023-06-14T22:48:36.322" v="252" actId="1076"/>
          <ac:spMkLst>
            <pc:docMk/>
            <pc:sldMk cId="631899353" sldId="1004"/>
            <ac:spMk id="35" creationId="{82930CDC-43DF-0172-DF30-099A6BE8EA37}"/>
          </ac:spMkLst>
        </pc:spChg>
        <pc:spChg chg="add mod">
          <ac:chgData name="Loto admin studio" userId="a8e4de7fefc2f42b" providerId="LiveId" clId="{32C8424F-0765-4F16-9237-ECC585E04C88}" dt="2023-06-14T22:48:36.322" v="252" actId="1076"/>
          <ac:spMkLst>
            <pc:docMk/>
            <pc:sldMk cId="631899353" sldId="1004"/>
            <ac:spMk id="36" creationId="{42CD0D50-A8F0-67E6-67F6-5EDAFF18B983}"/>
          </ac:spMkLst>
        </pc:spChg>
        <pc:spChg chg="add mod">
          <ac:chgData name="Loto admin studio" userId="a8e4de7fefc2f42b" providerId="LiveId" clId="{32C8424F-0765-4F16-9237-ECC585E04C88}" dt="2023-06-14T22:48:36.322" v="252" actId="1076"/>
          <ac:spMkLst>
            <pc:docMk/>
            <pc:sldMk cId="631899353" sldId="1004"/>
            <ac:spMk id="37" creationId="{FFE1BD4B-F176-2926-3CFA-049128AD5D7D}"/>
          </ac:spMkLst>
        </pc:spChg>
        <pc:spChg chg="add mod">
          <ac:chgData name="Loto admin studio" userId="a8e4de7fefc2f42b" providerId="LiveId" clId="{32C8424F-0765-4F16-9237-ECC585E04C88}" dt="2023-06-14T22:48:36.322" v="252" actId="1076"/>
          <ac:spMkLst>
            <pc:docMk/>
            <pc:sldMk cId="631899353" sldId="1004"/>
            <ac:spMk id="38" creationId="{69BB5FB1-7AFA-D8C2-4B70-935A1F76EE1B}"/>
          </ac:spMkLst>
        </pc:spChg>
        <pc:spChg chg="add mod">
          <ac:chgData name="Loto admin studio" userId="a8e4de7fefc2f42b" providerId="LiveId" clId="{32C8424F-0765-4F16-9237-ECC585E04C88}" dt="2023-06-14T22:48:36.322" v="252" actId="1076"/>
          <ac:spMkLst>
            <pc:docMk/>
            <pc:sldMk cId="631899353" sldId="1004"/>
            <ac:spMk id="39" creationId="{664DED2A-36A5-6874-D7D5-CE8AE54DB9E5}"/>
          </ac:spMkLst>
        </pc:spChg>
        <pc:spChg chg="add mod">
          <ac:chgData name="Loto admin studio" userId="a8e4de7fefc2f42b" providerId="LiveId" clId="{32C8424F-0765-4F16-9237-ECC585E04C88}" dt="2023-06-14T22:48:36.322" v="252" actId="1076"/>
          <ac:spMkLst>
            <pc:docMk/>
            <pc:sldMk cId="631899353" sldId="1004"/>
            <ac:spMk id="40" creationId="{23E0223E-6C89-8E7D-9D8E-8566A88FCD9E}"/>
          </ac:spMkLst>
        </pc:spChg>
        <pc:spChg chg="add mod">
          <ac:chgData name="Loto admin studio" userId="a8e4de7fefc2f42b" providerId="LiveId" clId="{32C8424F-0765-4F16-9237-ECC585E04C88}" dt="2023-06-14T22:48:36.322" v="252" actId="1076"/>
          <ac:spMkLst>
            <pc:docMk/>
            <pc:sldMk cId="631899353" sldId="1004"/>
            <ac:spMk id="41" creationId="{D38F9EBE-88EA-CDFF-4457-CA6CF85912B6}"/>
          </ac:spMkLst>
        </pc:spChg>
        <pc:spChg chg="add mod">
          <ac:chgData name="Loto admin studio" userId="a8e4de7fefc2f42b" providerId="LiveId" clId="{32C8424F-0765-4F16-9237-ECC585E04C88}" dt="2023-06-14T22:48:36.322" v="252" actId="1076"/>
          <ac:spMkLst>
            <pc:docMk/>
            <pc:sldMk cId="631899353" sldId="1004"/>
            <ac:spMk id="42" creationId="{E6BFD1D0-C712-06A5-A2B5-523F487C0DB0}"/>
          </ac:spMkLst>
        </pc:spChg>
        <pc:picChg chg="add mod">
          <ac:chgData name="Loto admin studio" userId="a8e4de7fefc2f42b" providerId="LiveId" clId="{32C8424F-0765-4F16-9237-ECC585E04C88}" dt="2023-06-14T22:48:36.322" v="252" actId="1076"/>
          <ac:picMkLst>
            <pc:docMk/>
            <pc:sldMk cId="631899353" sldId="1004"/>
            <ac:picMk id="4" creationId="{D6A33539-61D3-8E4A-B32B-822BCD7B04AC}"/>
          </ac:picMkLst>
        </pc:picChg>
        <pc:picChg chg="add mod">
          <ac:chgData name="Loto admin studio" userId="a8e4de7fefc2f42b" providerId="LiveId" clId="{32C8424F-0765-4F16-9237-ECC585E04C88}" dt="2023-06-14T22:48:36.322" v="252" actId="1076"/>
          <ac:picMkLst>
            <pc:docMk/>
            <pc:sldMk cId="631899353" sldId="1004"/>
            <ac:picMk id="5" creationId="{E227471E-DCE4-3E93-8BB4-840DBE9AE8A2}"/>
          </ac:picMkLst>
        </pc:picChg>
        <pc:picChg chg="add mod">
          <ac:chgData name="Loto admin studio" userId="a8e4de7fefc2f42b" providerId="LiveId" clId="{32C8424F-0765-4F16-9237-ECC585E04C88}" dt="2023-06-14T22:48:36.322" v="252" actId="1076"/>
          <ac:picMkLst>
            <pc:docMk/>
            <pc:sldMk cId="631899353" sldId="1004"/>
            <ac:picMk id="6" creationId="{01401BC9-5F37-C668-4724-89B34A8FB067}"/>
          </ac:picMkLst>
        </pc:picChg>
        <pc:picChg chg="add mod">
          <ac:chgData name="Loto admin studio" userId="a8e4de7fefc2f42b" providerId="LiveId" clId="{32C8424F-0765-4F16-9237-ECC585E04C88}" dt="2023-06-14T22:48:36.322" v="252" actId="1076"/>
          <ac:picMkLst>
            <pc:docMk/>
            <pc:sldMk cId="631899353" sldId="1004"/>
            <ac:picMk id="7" creationId="{3B9EB4C1-7612-7374-EDB0-7B9B899DAF0C}"/>
          </ac:picMkLst>
        </pc:picChg>
        <pc:cxnChg chg="add mod">
          <ac:chgData name="Loto admin studio" userId="a8e4de7fefc2f42b" providerId="LiveId" clId="{32C8424F-0765-4F16-9237-ECC585E04C88}" dt="2023-06-14T22:48:36.322" v="252" actId="1076"/>
          <ac:cxnSpMkLst>
            <pc:docMk/>
            <pc:sldMk cId="631899353" sldId="1004"/>
            <ac:cxnSpMk id="9" creationId="{9BB65167-A8AF-1B94-A36A-75217A630696}"/>
          </ac:cxnSpMkLst>
        </pc:cxnChg>
        <pc:cxnChg chg="add mod">
          <ac:chgData name="Loto admin studio" userId="a8e4de7fefc2f42b" providerId="LiveId" clId="{32C8424F-0765-4F16-9237-ECC585E04C88}" dt="2023-06-14T22:48:36.322" v="252" actId="1076"/>
          <ac:cxnSpMkLst>
            <pc:docMk/>
            <pc:sldMk cId="631899353" sldId="1004"/>
            <ac:cxnSpMk id="11" creationId="{3C15A084-5BBC-8719-97FC-F59C5C93ADFC}"/>
          </ac:cxnSpMkLst>
        </pc:cxnChg>
        <pc:cxnChg chg="add mod">
          <ac:chgData name="Loto admin studio" userId="a8e4de7fefc2f42b" providerId="LiveId" clId="{32C8424F-0765-4F16-9237-ECC585E04C88}" dt="2023-06-14T22:48:36.322" v="252" actId="1076"/>
          <ac:cxnSpMkLst>
            <pc:docMk/>
            <pc:sldMk cId="631899353" sldId="1004"/>
            <ac:cxnSpMk id="29" creationId="{2529047C-1F0F-77B1-2242-B3B2AB4FCF29}"/>
          </ac:cxnSpMkLst>
        </pc:cxnChg>
      </pc:sldChg>
      <pc:sldChg chg="addSp delSp modSp new mod ord">
        <pc:chgData name="Loto admin studio" userId="a8e4de7fefc2f42b" providerId="LiveId" clId="{32C8424F-0765-4F16-9237-ECC585E04C88}" dt="2023-06-14T23:00:32.231" v="550" actId="1076"/>
        <pc:sldMkLst>
          <pc:docMk/>
          <pc:sldMk cId="354619614" sldId="1005"/>
        </pc:sldMkLst>
        <pc:spChg chg="mod">
          <ac:chgData name="Loto admin studio" userId="a8e4de7fefc2f42b" providerId="LiveId" clId="{32C8424F-0765-4F16-9237-ECC585E04C88}" dt="2023-06-14T23:00:13.224" v="548" actId="1076"/>
          <ac:spMkLst>
            <pc:docMk/>
            <pc:sldMk cId="354619614" sldId="1005"/>
            <ac:spMk id="2" creationId="{09A12E75-E3FC-6899-7B9E-B0487F4891B5}"/>
          </ac:spMkLst>
        </pc:spChg>
        <pc:spChg chg="del mod">
          <ac:chgData name="Loto admin studio" userId="a8e4de7fefc2f42b" providerId="LiveId" clId="{32C8424F-0765-4F16-9237-ECC585E04C88}" dt="2023-06-14T23:00:03.554" v="547" actId="478"/>
          <ac:spMkLst>
            <pc:docMk/>
            <pc:sldMk cId="354619614" sldId="1005"/>
            <ac:spMk id="3" creationId="{C57022D6-2F44-0D11-A2B1-824E9FD072A6}"/>
          </ac:spMkLst>
        </pc:spChg>
        <pc:spChg chg="add mod">
          <ac:chgData name="Loto admin studio" userId="a8e4de7fefc2f42b" providerId="LiveId" clId="{32C8424F-0765-4F16-9237-ECC585E04C88}" dt="2023-06-14T23:00:32.231" v="550" actId="1076"/>
          <ac:spMkLst>
            <pc:docMk/>
            <pc:sldMk cId="354619614" sldId="1005"/>
            <ac:spMk id="5" creationId="{CBD37349-CEAD-BAE1-0E60-384DE6A95CDF}"/>
          </ac:spMkLst>
        </pc:spChg>
        <pc:spChg chg="add mod">
          <ac:chgData name="Loto admin studio" userId="a8e4de7fefc2f42b" providerId="LiveId" clId="{32C8424F-0765-4F16-9237-ECC585E04C88}" dt="2023-06-14T23:00:32.231" v="550" actId="1076"/>
          <ac:spMkLst>
            <pc:docMk/>
            <pc:sldMk cId="354619614" sldId="1005"/>
            <ac:spMk id="6" creationId="{BF94F205-29B7-EA6B-E02D-47C3B9FC0EB2}"/>
          </ac:spMkLst>
        </pc:spChg>
        <pc:spChg chg="add mod">
          <ac:chgData name="Loto admin studio" userId="a8e4de7fefc2f42b" providerId="LiveId" clId="{32C8424F-0765-4F16-9237-ECC585E04C88}" dt="2023-06-14T23:00:32.231" v="550" actId="1076"/>
          <ac:spMkLst>
            <pc:docMk/>
            <pc:sldMk cId="354619614" sldId="1005"/>
            <ac:spMk id="9" creationId="{B4783D2A-CE10-A231-96FE-05A239A18E3E}"/>
          </ac:spMkLst>
        </pc:spChg>
        <pc:picChg chg="add mod">
          <ac:chgData name="Loto admin studio" userId="a8e4de7fefc2f42b" providerId="LiveId" clId="{32C8424F-0765-4F16-9237-ECC585E04C88}" dt="2023-06-14T23:00:19.468" v="549" actId="14100"/>
          <ac:picMkLst>
            <pc:docMk/>
            <pc:sldMk cId="354619614" sldId="1005"/>
            <ac:picMk id="4" creationId="{B39E39D0-2693-2775-E062-10730F92E5B0}"/>
          </ac:picMkLst>
        </pc:picChg>
        <pc:cxnChg chg="add mod">
          <ac:chgData name="Loto admin studio" userId="a8e4de7fefc2f42b" providerId="LiveId" clId="{32C8424F-0765-4F16-9237-ECC585E04C88}" dt="2023-06-14T23:00:32.231" v="550" actId="1076"/>
          <ac:cxnSpMkLst>
            <pc:docMk/>
            <pc:sldMk cId="354619614" sldId="1005"/>
            <ac:cxnSpMk id="7" creationId="{A6520EE4-F287-B3B5-3729-80E826A07A3D}"/>
          </ac:cxnSpMkLst>
        </pc:cxnChg>
        <pc:cxnChg chg="add mod">
          <ac:chgData name="Loto admin studio" userId="a8e4de7fefc2f42b" providerId="LiveId" clId="{32C8424F-0765-4F16-9237-ECC585E04C88}" dt="2023-06-14T23:00:32.231" v="550" actId="1076"/>
          <ac:cxnSpMkLst>
            <pc:docMk/>
            <pc:sldMk cId="354619614" sldId="1005"/>
            <ac:cxnSpMk id="8" creationId="{BFFE7BAE-ABFA-8F36-065E-64DEB8C026F2}"/>
          </ac:cxnSpMkLst>
        </pc:cxnChg>
      </pc:sldChg>
      <pc:sldChg chg="new add del">
        <pc:chgData name="Loto admin studio" userId="a8e4de7fefc2f42b" providerId="LiveId" clId="{32C8424F-0765-4F16-9237-ECC585E04C88}" dt="2023-06-14T22:50:46.553" v="276" actId="47"/>
        <pc:sldMkLst>
          <pc:docMk/>
          <pc:sldMk cId="4028848191" sldId="1005"/>
        </pc:sldMkLst>
      </pc:sldChg>
      <pc:sldChg chg="addSp modSp new mod ord">
        <pc:chgData name="Loto admin studio" userId="a8e4de7fefc2f42b" providerId="LiveId" clId="{32C8424F-0765-4F16-9237-ECC585E04C88}" dt="2023-06-14T22:55:46.263" v="444" actId="20577"/>
        <pc:sldMkLst>
          <pc:docMk/>
          <pc:sldMk cId="1656974995" sldId="1006"/>
        </pc:sldMkLst>
        <pc:spChg chg="mod">
          <ac:chgData name="Loto admin studio" userId="a8e4de7fefc2f42b" providerId="LiveId" clId="{32C8424F-0765-4F16-9237-ECC585E04C88}" dt="2023-06-14T22:55:25.650" v="408" actId="20577"/>
          <ac:spMkLst>
            <pc:docMk/>
            <pc:sldMk cId="1656974995" sldId="1006"/>
            <ac:spMk id="2" creationId="{C2FA29FC-AFD6-A8E4-0102-926F878295D1}"/>
          </ac:spMkLst>
        </pc:spChg>
        <pc:spChg chg="mod">
          <ac:chgData name="Loto admin studio" userId="a8e4de7fefc2f42b" providerId="LiveId" clId="{32C8424F-0765-4F16-9237-ECC585E04C88}" dt="2023-06-14T22:55:46.263" v="444" actId="20577"/>
          <ac:spMkLst>
            <pc:docMk/>
            <pc:sldMk cId="1656974995" sldId="1006"/>
            <ac:spMk id="3" creationId="{2A047D8E-6D07-66D9-14AA-33CFDBCCB838}"/>
          </ac:spMkLst>
        </pc:spChg>
        <pc:picChg chg="add mod">
          <ac:chgData name="Loto admin studio" userId="a8e4de7fefc2f42b" providerId="LiveId" clId="{32C8424F-0765-4F16-9237-ECC585E04C88}" dt="2023-06-14T22:54:58.790" v="386"/>
          <ac:picMkLst>
            <pc:docMk/>
            <pc:sldMk cId="1656974995" sldId="1006"/>
            <ac:picMk id="4" creationId="{0396C4B5-21F8-3704-16AF-A1BC6062918E}"/>
          </ac:picMkLst>
        </pc:picChg>
        <pc:picChg chg="add mod">
          <ac:chgData name="Loto admin studio" userId="a8e4de7fefc2f42b" providerId="LiveId" clId="{32C8424F-0765-4F16-9237-ECC585E04C88}" dt="2023-06-14T22:55:20.999" v="391" actId="1076"/>
          <ac:picMkLst>
            <pc:docMk/>
            <pc:sldMk cId="1656974995" sldId="1006"/>
            <ac:picMk id="5" creationId="{7E1C04A9-08F2-90F5-D2C0-C3445E8EDA56}"/>
          </ac:picMkLst>
        </pc:picChg>
      </pc:sldChg>
      <pc:sldChg chg="addSp modSp new mod ord">
        <pc:chgData name="Loto admin studio" userId="a8e4de7fefc2f42b" providerId="LiveId" clId="{32C8424F-0765-4F16-9237-ECC585E04C88}" dt="2023-06-14T22:57:04.282" v="507"/>
        <pc:sldMkLst>
          <pc:docMk/>
          <pc:sldMk cId="3048395202" sldId="1007"/>
        </pc:sldMkLst>
        <pc:spChg chg="mod">
          <ac:chgData name="Loto admin studio" userId="a8e4de7fefc2f42b" providerId="LiveId" clId="{32C8424F-0765-4F16-9237-ECC585E04C88}" dt="2023-06-14T22:56:50.897" v="505" actId="20577"/>
          <ac:spMkLst>
            <pc:docMk/>
            <pc:sldMk cId="3048395202" sldId="1007"/>
            <ac:spMk id="2" creationId="{BBAA3906-1461-F7EB-2BE9-922EBFC78290}"/>
          </ac:spMkLst>
        </pc:spChg>
        <pc:spChg chg="mod">
          <ac:chgData name="Loto admin studio" userId="a8e4de7fefc2f42b" providerId="LiveId" clId="{32C8424F-0765-4F16-9237-ECC585E04C88}" dt="2023-06-14T22:56:46.774" v="491" actId="20577"/>
          <ac:spMkLst>
            <pc:docMk/>
            <pc:sldMk cId="3048395202" sldId="1007"/>
            <ac:spMk id="3" creationId="{31BCDCCE-5E11-2DFA-D2E3-E5C8489FFB00}"/>
          </ac:spMkLst>
        </pc:spChg>
        <pc:spChg chg="add mod">
          <ac:chgData name="Loto admin studio" userId="a8e4de7fefc2f42b" providerId="LiveId" clId="{32C8424F-0765-4F16-9237-ECC585E04C88}" dt="2023-06-14T22:56:31.529" v="451"/>
          <ac:spMkLst>
            <pc:docMk/>
            <pc:sldMk cId="3048395202" sldId="1007"/>
            <ac:spMk id="5" creationId="{6A2C3A91-85F1-9C80-5A04-62CD306CE133}"/>
          </ac:spMkLst>
        </pc:spChg>
        <pc:spChg chg="add mod">
          <ac:chgData name="Loto admin studio" userId="a8e4de7fefc2f42b" providerId="LiveId" clId="{32C8424F-0765-4F16-9237-ECC585E04C88}" dt="2023-06-14T22:56:31.529" v="451"/>
          <ac:spMkLst>
            <pc:docMk/>
            <pc:sldMk cId="3048395202" sldId="1007"/>
            <ac:spMk id="6" creationId="{0897A476-D143-B669-46D2-8495C84DC321}"/>
          </ac:spMkLst>
        </pc:spChg>
        <pc:spChg chg="add mod">
          <ac:chgData name="Loto admin studio" userId="a8e4de7fefc2f42b" providerId="LiveId" clId="{32C8424F-0765-4F16-9237-ECC585E04C88}" dt="2023-06-14T22:56:31.529" v="451"/>
          <ac:spMkLst>
            <pc:docMk/>
            <pc:sldMk cId="3048395202" sldId="1007"/>
            <ac:spMk id="7" creationId="{27F3D24E-5376-390E-8B16-8E4E05E0D475}"/>
          </ac:spMkLst>
        </pc:spChg>
        <pc:spChg chg="add mod">
          <ac:chgData name="Loto admin studio" userId="a8e4de7fefc2f42b" providerId="LiveId" clId="{32C8424F-0765-4F16-9237-ECC585E04C88}" dt="2023-06-14T22:56:31.529" v="451"/>
          <ac:spMkLst>
            <pc:docMk/>
            <pc:sldMk cId="3048395202" sldId="1007"/>
            <ac:spMk id="8" creationId="{67C58833-C9C8-5BEF-9547-D8A3EC59778C}"/>
          </ac:spMkLst>
        </pc:spChg>
        <pc:spChg chg="add mod">
          <ac:chgData name="Loto admin studio" userId="a8e4de7fefc2f42b" providerId="LiveId" clId="{32C8424F-0765-4F16-9237-ECC585E04C88}" dt="2023-06-14T22:56:31.529" v="451"/>
          <ac:spMkLst>
            <pc:docMk/>
            <pc:sldMk cId="3048395202" sldId="1007"/>
            <ac:spMk id="9" creationId="{CC3A2B1F-8FD5-B37C-C746-5723311AAF58}"/>
          </ac:spMkLst>
        </pc:spChg>
        <pc:spChg chg="add mod">
          <ac:chgData name="Loto admin studio" userId="a8e4de7fefc2f42b" providerId="LiveId" clId="{32C8424F-0765-4F16-9237-ECC585E04C88}" dt="2023-06-14T22:56:31.529" v="451"/>
          <ac:spMkLst>
            <pc:docMk/>
            <pc:sldMk cId="3048395202" sldId="1007"/>
            <ac:spMk id="10" creationId="{D56C4053-A798-181E-2941-4035B41E4090}"/>
          </ac:spMkLst>
        </pc:spChg>
        <pc:spChg chg="add mod">
          <ac:chgData name="Loto admin studio" userId="a8e4de7fefc2f42b" providerId="LiveId" clId="{32C8424F-0765-4F16-9237-ECC585E04C88}" dt="2023-06-14T22:56:31.529" v="451"/>
          <ac:spMkLst>
            <pc:docMk/>
            <pc:sldMk cId="3048395202" sldId="1007"/>
            <ac:spMk id="11" creationId="{DD163BD2-98AE-E43C-6B60-90EB19399C57}"/>
          </ac:spMkLst>
        </pc:spChg>
        <pc:spChg chg="add mod">
          <ac:chgData name="Loto admin studio" userId="a8e4de7fefc2f42b" providerId="LiveId" clId="{32C8424F-0765-4F16-9237-ECC585E04C88}" dt="2023-06-14T22:56:31.529" v="451"/>
          <ac:spMkLst>
            <pc:docMk/>
            <pc:sldMk cId="3048395202" sldId="1007"/>
            <ac:spMk id="12" creationId="{C4BC9851-7B29-6DA0-310C-4F5B6C172E4F}"/>
          </ac:spMkLst>
        </pc:spChg>
        <pc:spChg chg="add mod">
          <ac:chgData name="Loto admin studio" userId="a8e4de7fefc2f42b" providerId="LiveId" clId="{32C8424F-0765-4F16-9237-ECC585E04C88}" dt="2023-06-14T22:56:31.529" v="451"/>
          <ac:spMkLst>
            <pc:docMk/>
            <pc:sldMk cId="3048395202" sldId="1007"/>
            <ac:spMk id="13" creationId="{69B78D76-04A8-0A9F-81C0-996B8AC811BF}"/>
          </ac:spMkLst>
        </pc:spChg>
        <pc:spChg chg="add mod">
          <ac:chgData name="Loto admin studio" userId="a8e4de7fefc2f42b" providerId="LiveId" clId="{32C8424F-0765-4F16-9237-ECC585E04C88}" dt="2023-06-14T22:56:31.529" v="451"/>
          <ac:spMkLst>
            <pc:docMk/>
            <pc:sldMk cId="3048395202" sldId="1007"/>
            <ac:spMk id="14" creationId="{51A7E125-1DE3-0B63-1DFB-D8ABDE902A6A}"/>
          </ac:spMkLst>
        </pc:spChg>
        <pc:picChg chg="add mod">
          <ac:chgData name="Loto admin studio" userId="a8e4de7fefc2f42b" providerId="LiveId" clId="{32C8424F-0765-4F16-9237-ECC585E04C88}" dt="2023-06-14T22:56:31.529" v="451"/>
          <ac:picMkLst>
            <pc:docMk/>
            <pc:sldMk cId="3048395202" sldId="1007"/>
            <ac:picMk id="4" creationId="{EA7C14CC-1063-72C5-8738-D655CE59CDB8}"/>
          </ac:picMkLst>
        </pc:picChg>
      </pc:sldChg>
      <pc:sldChg chg="addSp modSp new mod ord">
        <pc:chgData name="Loto admin studio" userId="a8e4de7fefc2f42b" providerId="LiveId" clId="{32C8424F-0765-4F16-9237-ECC585E04C88}" dt="2023-06-14T23:02:50.508" v="586" actId="20577"/>
        <pc:sldMkLst>
          <pc:docMk/>
          <pc:sldMk cId="768404819" sldId="1008"/>
        </pc:sldMkLst>
        <pc:spChg chg="mod">
          <ac:chgData name="Loto admin studio" userId="a8e4de7fefc2f42b" providerId="LiveId" clId="{32C8424F-0765-4F16-9237-ECC585E04C88}" dt="2023-06-14T23:02:50.508" v="586" actId="20577"/>
          <ac:spMkLst>
            <pc:docMk/>
            <pc:sldMk cId="768404819" sldId="1008"/>
            <ac:spMk id="2" creationId="{85F2C5D7-1AAE-386C-DFDD-0867E2591591}"/>
          </ac:spMkLst>
        </pc:spChg>
        <pc:spChg chg="mod">
          <ac:chgData name="Loto admin studio" userId="a8e4de7fefc2f42b" providerId="LiveId" clId="{32C8424F-0765-4F16-9237-ECC585E04C88}" dt="2023-06-14T23:02:36.383" v="572" actId="20577"/>
          <ac:spMkLst>
            <pc:docMk/>
            <pc:sldMk cId="768404819" sldId="1008"/>
            <ac:spMk id="3" creationId="{C84413B6-E8C2-2DDA-903F-1CF8EB8E6B24}"/>
          </ac:spMkLst>
        </pc:spChg>
        <pc:spChg chg="add mod">
          <ac:chgData name="Loto admin studio" userId="a8e4de7fefc2f42b" providerId="LiveId" clId="{32C8424F-0765-4F16-9237-ECC585E04C88}" dt="2023-06-14T23:02:32.015" v="561"/>
          <ac:spMkLst>
            <pc:docMk/>
            <pc:sldMk cId="768404819" sldId="1008"/>
            <ac:spMk id="5" creationId="{E58AF862-37DA-639E-53E9-3DB14A254ED6}"/>
          </ac:spMkLst>
        </pc:spChg>
        <pc:picChg chg="add mod">
          <ac:chgData name="Loto admin studio" userId="a8e4de7fefc2f42b" providerId="LiveId" clId="{32C8424F-0765-4F16-9237-ECC585E04C88}" dt="2023-06-14T23:02:32.015" v="561"/>
          <ac:picMkLst>
            <pc:docMk/>
            <pc:sldMk cId="768404819" sldId="1008"/>
            <ac:picMk id="4" creationId="{E1886DBE-FE3D-FDCB-42BA-BE3C77BA87A4}"/>
          </ac:picMkLst>
        </pc:picChg>
      </pc:sldChg>
      <pc:sldChg chg="new del">
        <pc:chgData name="Loto admin studio" userId="a8e4de7fefc2f42b" providerId="LiveId" clId="{32C8424F-0765-4F16-9237-ECC585E04C88}" dt="2023-06-14T23:02:00.099" v="554" actId="47"/>
        <pc:sldMkLst>
          <pc:docMk/>
          <pc:sldMk cId="1544524455" sldId="1008"/>
        </pc:sldMkLst>
      </pc:sldChg>
      <pc:sldChg chg="new del">
        <pc:chgData name="Loto admin studio" userId="a8e4de7fefc2f42b" providerId="LiveId" clId="{32C8424F-0765-4F16-9237-ECC585E04C88}" dt="2023-06-14T23:04:25.901" v="599" actId="47"/>
        <pc:sldMkLst>
          <pc:docMk/>
          <pc:sldMk cId="2430355566" sldId="1009"/>
        </pc:sldMkLst>
      </pc:sldChg>
      <pc:sldChg chg="new del">
        <pc:chgData name="Loto admin studio" userId="a8e4de7fefc2f42b" providerId="LiveId" clId="{32C8424F-0765-4F16-9237-ECC585E04C88}" dt="2023-06-14T23:04:25.901" v="599" actId="47"/>
        <pc:sldMkLst>
          <pc:docMk/>
          <pc:sldMk cId="46961584" sldId="1010"/>
        </pc:sldMkLst>
      </pc:sldChg>
      <pc:sldChg chg="addSp delSp modSp add mod">
        <pc:chgData name="Loto admin studio" userId="a8e4de7fefc2f42b" providerId="LiveId" clId="{32C8424F-0765-4F16-9237-ECC585E04C88}" dt="2023-06-14T23:03:25.002" v="591"/>
        <pc:sldMkLst>
          <pc:docMk/>
          <pc:sldMk cId="540188285" sldId="1011"/>
        </pc:sldMkLst>
        <pc:spChg chg="del">
          <ac:chgData name="Loto admin studio" userId="a8e4de7fefc2f42b" providerId="LiveId" clId="{32C8424F-0765-4F16-9237-ECC585E04C88}" dt="2023-06-14T23:03:21.886" v="590" actId="478"/>
          <ac:spMkLst>
            <pc:docMk/>
            <pc:sldMk cId="540188285" sldId="1011"/>
            <ac:spMk id="5" creationId="{E58AF862-37DA-639E-53E9-3DB14A254ED6}"/>
          </ac:spMkLst>
        </pc:spChg>
        <pc:spChg chg="add mod">
          <ac:chgData name="Loto admin studio" userId="a8e4de7fefc2f42b" providerId="LiveId" clId="{32C8424F-0765-4F16-9237-ECC585E04C88}" dt="2023-06-14T23:03:25.002" v="591"/>
          <ac:spMkLst>
            <pc:docMk/>
            <pc:sldMk cId="540188285" sldId="1011"/>
            <ac:spMk id="6" creationId="{85564AA4-B4A5-21A4-B98C-6684D71AF27D}"/>
          </ac:spMkLst>
        </pc:spChg>
        <pc:picChg chg="del">
          <ac:chgData name="Loto admin studio" userId="a8e4de7fefc2f42b" providerId="LiveId" clId="{32C8424F-0765-4F16-9237-ECC585E04C88}" dt="2023-06-14T23:03:18.230" v="589" actId="478"/>
          <ac:picMkLst>
            <pc:docMk/>
            <pc:sldMk cId="540188285" sldId="1011"/>
            <ac:picMk id="4" creationId="{E1886DBE-FE3D-FDCB-42BA-BE3C77BA87A4}"/>
          </ac:picMkLst>
        </pc:picChg>
        <pc:picChg chg="add mod">
          <ac:chgData name="Loto admin studio" userId="a8e4de7fefc2f42b" providerId="LiveId" clId="{32C8424F-0765-4F16-9237-ECC585E04C88}" dt="2023-06-14T23:03:25.002" v="591"/>
          <ac:picMkLst>
            <pc:docMk/>
            <pc:sldMk cId="540188285" sldId="1011"/>
            <ac:picMk id="7" creationId="{E76D534A-9BAF-9A5E-A199-A364557C8E89}"/>
          </ac:picMkLst>
        </pc:picChg>
      </pc:sldChg>
      <pc:sldChg chg="addSp delSp modSp add mod">
        <pc:chgData name="Loto admin studio" userId="a8e4de7fefc2f42b" providerId="LiveId" clId="{32C8424F-0765-4F16-9237-ECC585E04C88}" dt="2023-06-14T23:04:11.344" v="597"/>
        <pc:sldMkLst>
          <pc:docMk/>
          <pc:sldMk cId="792232207" sldId="1012"/>
        </pc:sldMkLst>
        <pc:spChg chg="del">
          <ac:chgData name="Loto admin studio" userId="a8e4de7fefc2f42b" providerId="LiveId" clId="{32C8424F-0765-4F16-9237-ECC585E04C88}" dt="2023-06-14T23:04:00.683" v="595" actId="478"/>
          <ac:spMkLst>
            <pc:docMk/>
            <pc:sldMk cId="792232207" sldId="1012"/>
            <ac:spMk id="6" creationId="{85564AA4-B4A5-21A4-B98C-6684D71AF27D}"/>
          </ac:spMkLst>
        </pc:spChg>
        <pc:picChg chg="add mod">
          <ac:chgData name="Loto admin studio" userId="a8e4de7fefc2f42b" providerId="LiveId" clId="{32C8424F-0765-4F16-9237-ECC585E04C88}" dt="2023-06-14T23:04:11.344" v="597"/>
          <ac:picMkLst>
            <pc:docMk/>
            <pc:sldMk cId="792232207" sldId="1012"/>
            <ac:picMk id="4" creationId="{BC6ED59B-B78C-B72C-68FC-DE603CF46A99}"/>
          </ac:picMkLst>
        </pc:picChg>
        <pc:picChg chg="del">
          <ac:chgData name="Loto admin studio" userId="a8e4de7fefc2f42b" providerId="LiveId" clId="{32C8424F-0765-4F16-9237-ECC585E04C88}" dt="2023-06-14T23:03:57.039" v="594" actId="478"/>
          <ac:picMkLst>
            <pc:docMk/>
            <pc:sldMk cId="792232207" sldId="1012"/>
            <ac:picMk id="7" creationId="{E76D534A-9BAF-9A5E-A199-A364557C8E89}"/>
          </ac:picMkLst>
        </pc:picChg>
      </pc:sldChg>
      <pc:sldChg chg="addSp delSp modSp new mod">
        <pc:chgData name="Loto admin studio" userId="a8e4de7fefc2f42b" providerId="LiveId" clId="{32C8424F-0765-4F16-9237-ECC585E04C88}" dt="2023-06-14T23:23:38.472" v="764" actId="1076"/>
        <pc:sldMkLst>
          <pc:docMk/>
          <pc:sldMk cId="2555547718" sldId="1013"/>
        </pc:sldMkLst>
        <pc:spChg chg="mod">
          <ac:chgData name="Loto admin studio" userId="a8e4de7fefc2f42b" providerId="LiveId" clId="{32C8424F-0765-4F16-9237-ECC585E04C88}" dt="2023-06-14T23:07:28.040" v="644" actId="20577"/>
          <ac:spMkLst>
            <pc:docMk/>
            <pc:sldMk cId="2555547718" sldId="1013"/>
            <ac:spMk id="2" creationId="{77DFD56D-8892-E423-340F-5EA7925FFAA9}"/>
          </ac:spMkLst>
        </pc:spChg>
        <pc:spChg chg="mod">
          <ac:chgData name="Loto admin studio" userId="a8e4de7fefc2f42b" providerId="LiveId" clId="{32C8424F-0765-4F16-9237-ECC585E04C88}" dt="2023-06-14T23:07:24.493" v="636" actId="20577"/>
          <ac:spMkLst>
            <pc:docMk/>
            <pc:sldMk cId="2555547718" sldId="1013"/>
            <ac:spMk id="3" creationId="{63A5C5BD-CBF5-6F24-4F29-221700F6EE95}"/>
          </ac:spMkLst>
        </pc:spChg>
        <pc:spChg chg="add mod">
          <ac:chgData name="Loto admin studio" userId="a8e4de7fefc2f42b" providerId="LiveId" clId="{32C8424F-0765-4F16-9237-ECC585E04C88}" dt="2023-06-14T23:22:24.689" v="757" actId="1076"/>
          <ac:spMkLst>
            <pc:docMk/>
            <pc:sldMk cId="2555547718" sldId="1013"/>
            <ac:spMk id="5" creationId="{4A6B429E-10CB-A16B-7436-C02A5BA65342}"/>
          </ac:spMkLst>
        </pc:spChg>
        <pc:spChg chg="add mod">
          <ac:chgData name="Loto admin studio" userId="a8e4de7fefc2f42b" providerId="LiveId" clId="{32C8424F-0765-4F16-9237-ECC585E04C88}" dt="2023-06-14T23:22:14.670" v="754" actId="1076"/>
          <ac:spMkLst>
            <pc:docMk/>
            <pc:sldMk cId="2555547718" sldId="1013"/>
            <ac:spMk id="7" creationId="{B57CC63E-0EFA-3C61-2409-BA07C89CB444}"/>
          </ac:spMkLst>
        </pc:spChg>
        <pc:spChg chg="add del mod">
          <ac:chgData name="Loto admin studio" userId="a8e4de7fefc2f42b" providerId="LiveId" clId="{32C8424F-0765-4F16-9237-ECC585E04C88}" dt="2023-06-14T23:21:14.139" v="743" actId="478"/>
          <ac:spMkLst>
            <pc:docMk/>
            <pc:sldMk cId="2555547718" sldId="1013"/>
            <ac:spMk id="10" creationId="{2E772F10-BC24-4518-6FF0-1A62A7EF4728}"/>
          </ac:spMkLst>
        </pc:spChg>
        <pc:spChg chg="add del mod">
          <ac:chgData name="Loto admin studio" userId="a8e4de7fefc2f42b" providerId="LiveId" clId="{32C8424F-0765-4F16-9237-ECC585E04C88}" dt="2023-06-14T23:22:17.347" v="755" actId="478"/>
          <ac:spMkLst>
            <pc:docMk/>
            <pc:sldMk cId="2555547718" sldId="1013"/>
            <ac:spMk id="13" creationId="{DB5BAD9E-D330-F902-60AA-90792AF8ED36}"/>
          </ac:spMkLst>
        </pc:spChg>
        <pc:spChg chg="add del mod">
          <ac:chgData name="Loto admin studio" userId="a8e4de7fefc2f42b" providerId="LiveId" clId="{32C8424F-0765-4F16-9237-ECC585E04C88}" dt="2023-06-14T23:23:35.283" v="763" actId="478"/>
          <ac:spMkLst>
            <pc:docMk/>
            <pc:sldMk cId="2555547718" sldId="1013"/>
            <ac:spMk id="16" creationId="{2E16B4D6-C810-01A8-7234-01F2411EE538}"/>
          </ac:spMkLst>
        </pc:spChg>
        <pc:picChg chg="add mod">
          <ac:chgData name="Loto admin studio" userId="a8e4de7fefc2f42b" providerId="LiveId" clId="{32C8424F-0765-4F16-9237-ECC585E04C88}" dt="2023-06-14T23:21:27.951" v="746" actId="1076"/>
          <ac:picMkLst>
            <pc:docMk/>
            <pc:sldMk cId="2555547718" sldId="1013"/>
            <ac:picMk id="9" creationId="{1A2D0E39-A1A8-7CB1-C152-062EBEF55E33}"/>
          </ac:picMkLst>
        </pc:picChg>
        <pc:picChg chg="add mod">
          <ac:chgData name="Loto admin studio" userId="a8e4de7fefc2f42b" providerId="LiveId" clId="{32C8424F-0765-4F16-9237-ECC585E04C88}" dt="2023-06-14T23:22:11.577" v="753" actId="1076"/>
          <ac:picMkLst>
            <pc:docMk/>
            <pc:sldMk cId="2555547718" sldId="1013"/>
            <ac:picMk id="12" creationId="{8CC3D4C9-C281-E887-A07F-6A78FCACE1E7}"/>
          </ac:picMkLst>
        </pc:picChg>
        <pc:picChg chg="add mod modCrop">
          <ac:chgData name="Loto admin studio" userId="a8e4de7fefc2f42b" providerId="LiveId" clId="{32C8424F-0765-4F16-9237-ECC585E04C88}" dt="2023-06-14T23:23:38.472" v="764" actId="1076"/>
          <ac:picMkLst>
            <pc:docMk/>
            <pc:sldMk cId="2555547718" sldId="1013"/>
            <ac:picMk id="15" creationId="{BDE770F1-BD02-F73A-DCCB-14F0F350E0B7}"/>
          </ac:picMkLst>
        </pc:picChg>
      </pc:sldChg>
      <pc:sldChg chg="addSp delSp modSp new mod">
        <pc:chgData name="Loto admin studio" userId="a8e4de7fefc2f42b" providerId="LiveId" clId="{32C8424F-0765-4F16-9237-ECC585E04C88}" dt="2023-06-14T23:16:58.597" v="731" actId="478"/>
        <pc:sldMkLst>
          <pc:docMk/>
          <pc:sldMk cId="276429428" sldId="1014"/>
        </pc:sldMkLst>
        <pc:spChg chg="mod">
          <ac:chgData name="Loto admin studio" userId="a8e4de7fefc2f42b" providerId="LiveId" clId="{32C8424F-0765-4F16-9237-ECC585E04C88}" dt="2023-06-14T23:14:50.491" v="720" actId="20577"/>
          <ac:spMkLst>
            <pc:docMk/>
            <pc:sldMk cId="276429428" sldId="1014"/>
            <ac:spMk id="2" creationId="{AF5DC34C-56E7-3252-7D12-02FEA98B7BD3}"/>
          </ac:spMkLst>
        </pc:spChg>
        <pc:spChg chg="mod">
          <ac:chgData name="Loto admin studio" userId="a8e4de7fefc2f42b" providerId="LiveId" clId="{32C8424F-0765-4F16-9237-ECC585E04C88}" dt="2023-06-14T23:14:46.591" v="709" actId="20577"/>
          <ac:spMkLst>
            <pc:docMk/>
            <pc:sldMk cId="276429428" sldId="1014"/>
            <ac:spMk id="3" creationId="{1AF8D729-D73C-639D-0217-815ED4187410}"/>
          </ac:spMkLst>
        </pc:spChg>
        <pc:spChg chg="add del mod">
          <ac:chgData name="Loto admin studio" userId="a8e4de7fefc2f42b" providerId="LiveId" clId="{32C8424F-0765-4F16-9237-ECC585E04C88}" dt="2023-06-14T23:16:58.597" v="731" actId="478"/>
          <ac:spMkLst>
            <pc:docMk/>
            <pc:sldMk cId="276429428" sldId="1014"/>
            <ac:spMk id="6" creationId="{D905894E-06F8-7DBE-CA0A-DCDD5B59CD7F}"/>
          </ac:spMkLst>
        </pc:spChg>
        <pc:picChg chg="add mod">
          <ac:chgData name="Loto admin studio" userId="a8e4de7fefc2f42b" providerId="LiveId" clId="{32C8424F-0765-4F16-9237-ECC585E04C88}" dt="2023-06-14T23:16:54.414" v="730" actId="14100"/>
          <ac:picMkLst>
            <pc:docMk/>
            <pc:sldMk cId="276429428" sldId="1014"/>
            <ac:picMk id="5" creationId="{9BAD45FF-4A34-A8DA-3A88-B983095DCAB6}"/>
          </ac:picMkLst>
        </pc:picChg>
      </pc:sldChg>
      <pc:sldChg chg="addSp delSp modSp add mod">
        <pc:chgData name="Loto admin studio" userId="a8e4de7fefc2f42b" providerId="LiveId" clId="{32C8424F-0765-4F16-9237-ECC585E04C88}" dt="2023-06-14T23:18:16.567" v="739" actId="1076"/>
        <pc:sldMkLst>
          <pc:docMk/>
          <pc:sldMk cId="2874587602" sldId="1015"/>
        </pc:sldMkLst>
        <pc:spChg chg="add mod">
          <ac:chgData name="Loto admin studio" userId="a8e4de7fefc2f42b" providerId="LiveId" clId="{32C8424F-0765-4F16-9237-ECC585E04C88}" dt="2023-06-14T23:17:44.385" v="737" actId="14100"/>
          <ac:spMkLst>
            <pc:docMk/>
            <pc:sldMk cId="2874587602" sldId="1015"/>
            <ac:spMk id="6" creationId="{0C196221-94AE-D8AA-FF9B-A835F495D862}"/>
          </ac:spMkLst>
        </pc:spChg>
        <pc:picChg chg="del">
          <ac:chgData name="Loto admin studio" userId="a8e4de7fefc2f42b" providerId="LiveId" clId="{32C8424F-0765-4F16-9237-ECC585E04C88}" dt="2023-06-14T23:17:37.248" v="733" actId="478"/>
          <ac:picMkLst>
            <pc:docMk/>
            <pc:sldMk cId="2874587602" sldId="1015"/>
            <ac:picMk id="5" creationId="{9BAD45FF-4A34-A8DA-3A88-B983095DCAB6}"/>
          </ac:picMkLst>
        </pc:picChg>
        <pc:picChg chg="add mod">
          <ac:chgData name="Loto admin studio" userId="a8e4de7fefc2f42b" providerId="LiveId" clId="{32C8424F-0765-4F16-9237-ECC585E04C88}" dt="2023-06-14T23:18:16.567" v="739" actId="1076"/>
          <ac:picMkLst>
            <pc:docMk/>
            <pc:sldMk cId="2874587602" sldId="1015"/>
            <ac:picMk id="8" creationId="{9E5DEAD6-C71E-DF9B-ECF2-95CA8B611257}"/>
          </ac:picMkLst>
        </pc:picChg>
      </pc:sldChg>
    </pc:docChg>
  </pc:docChgLst>
  <pc:docChgLst>
    <pc:chgData name="Loto admin studio" userId="a8e4de7fefc2f42b" providerId="LiveId" clId="{1FE95F98-8CDB-4AA1-B53B-1A08D5879513}"/>
    <pc:docChg chg="undo redo custSel addSld delSld modSld sldOrd">
      <pc:chgData name="Loto admin studio" userId="a8e4de7fefc2f42b" providerId="LiveId" clId="{1FE95F98-8CDB-4AA1-B53B-1A08D5879513}" dt="2023-06-25T03:50:41.034" v="492" actId="1076"/>
      <pc:docMkLst>
        <pc:docMk/>
      </pc:docMkLst>
      <pc:sldChg chg="del">
        <pc:chgData name="Loto admin studio" userId="a8e4de7fefc2f42b" providerId="LiveId" clId="{1FE95F98-8CDB-4AA1-B53B-1A08D5879513}" dt="2023-06-25T03:24:11.090" v="64" actId="47"/>
        <pc:sldMkLst>
          <pc:docMk/>
          <pc:sldMk cId="3276258768" sldId="257"/>
        </pc:sldMkLst>
      </pc:sldChg>
      <pc:sldChg chg="add del">
        <pc:chgData name="Loto admin studio" userId="a8e4de7fefc2f42b" providerId="LiveId" clId="{1FE95F98-8CDB-4AA1-B53B-1A08D5879513}" dt="2023-06-25T03:41:48.664" v="236" actId="47"/>
        <pc:sldMkLst>
          <pc:docMk/>
          <pc:sldMk cId="2097627443" sldId="264"/>
        </pc:sldMkLst>
      </pc:sldChg>
      <pc:sldChg chg="add del">
        <pc:chgData name="Loto admin studio" userId="a8e4de7fefc2f42b" providerId="LiveId" clId="{1FE95F98-8CDB-4AA1-B53B-1A08D5879513}" dt="2023-06-25T03:41:48.664" v="236" actId="47"/>
        <pc:sldMkLst>
          <pc:docMk/>
          <pc:sldMk cId="2221654197" sldId="265"/>
        </pc:sldMkLst>
      </pc:sldChg>
      <pc:sldChg chg="del">
        <pc:chgData name="Loto admin studio" userId="a8e4de7fefc2f42b" providerId="LiveId" clId="{1FE95F98-8CDB-4AA1-B53B-1A08D5879513}" dt="2023-06-25T03:24:11.090" v="64" actId="47"/>
        <pc:sldMkLst>
          <pc:docMk/>
          <pc:sldMk cId="3624095630" sldId="269"/>
        </pc:sldMkLst>
      </pc:sldChg>
      <pc:sldChg chg="del">
        <pc:chgData name="Loto admin studio" userId="a8e4de7fefc2f42b" providerId="LiveId" clId="{1FE95F98-8CDB-4AA1-B53B-1A08D5879513}" dt="2023-06-25T03:24:11.090" v="64" actId="47"/>
        <pc:sldMkLst>
          <pc:docMk/>
          <pc:sldMk cId="195838524" sldId="270"/>
        </pc:sldMkLst>
      </pc:sldChg>
      <pc:sldChg chg="del">
        <pc:chgData name="Loto admin studio" userId="a8e4de7fefc2f42b" providerId="LiveId" clId="{1FE95F98-8CDB-4AA1-B53B-1A08D5879513}" dt="2023-06-25T03:24:11.090" v="64" actId="47"/>
        <pc:sldMkLst>
          <pc:docMk/>
          <pc:sldMk cId="3286216645" sldId="271"/>
        </pc:sldMkLst>
      </pc:sldChg>
      <pc:sldChg chg="add del">
        <pc:chgData name="Loto admin studio" userId="a8e4de7fefc2f42b" providerId="LiveId" clId="{1FE95F98-8CDB-4AA1-B53B-1A08D5879513}" dt="2023-06-25T03:41:48.664" v="236" actId="47"/>
        <pc:sldMkLst>
          <pc:docMk/>
          <pc:sldMk cId="624452858" sldId="273"/>
        </pc:sldMkLst>
      </pc:sldChg>
      <pc:sldChg chg="del">
        <pc:chgData name="Loto admin studio" userId="a8e4de7fefc2f42b" providerId="LiveId" clId="{1FE95F98-8CDB-4AA1-B53B-1A08D5879513}" dt="2023-06-25T03:24:18.101" v="65" actId="47"/>
        <pc:sldMkLst>
          <pc:docMk/>
          <pc:sldMk cId="2783763924" sldId="284"/>
        </pc:sldMkLst>
      </pc:sldChg>
      <pc:sldChg chg="del">
        <pc:chgData name="Loto admin studio" userId="a8e4de7fefc2f42b" providerId="LiveId" clId="{1FE95F98-8CDB-4AA1-B53B-1A08D5879513}" dt="2023-06-25T03:24:18.101" v="65" actId="47"/>
        <pc:sldMkLst>
          <pc:docMk/>
          <pc:sldMk cId="2915091674" sldId="292"/>
        </pc:sldMkLst>
      </pc:sldChg>
      <pc:sldChg chg="del">
        <pc:chgData name="Loto admin studio" userId="a8e4de7fefc2f42b" providerId="LiveId" clId="{1FE95F98-8CDB-4AA1-B53B-1A08D5879513}" dt="2023-06-25T03:25:27.285" v="79" actId="47"/>
        <pc:sldMkLst>
          <pc:docMk/>
          <pc:sldMk cId="3790654110" sldId="296"/>
        </pc:sldMkLst>
      </pc:sldChg>
      <pc:sldChg chg="del">
        <pc:chgData name="Loto admin studio" userId="a8e4de7fefc2f42b" providerId="LiveId" clId="{1FE95F98-8CDB-4AA1-B53B-1A08D5879513}" dt="2023-06-25T03:24:11.090" v="64" actId="47"/>
        <pc:sldMkLst>
          <pc:docMk/>
          <pc:sldMk cId="4182683580" sldId="313"/>
        </pc:sldMkLst>
      </pc:sldChg>
      <pc:sldChg chg="del">
        <pc:chgData name="Loto admin studio" userId="a8e4de7fefc2f42b" providerId="LiveId" clId="{1FE95F98-8CDB-4AA1-B53B-1A08D5879513}" dt="2023-06-25T03:24:11.090" v="64" actId="47"/>
        <pc:sldMkLst>
          <pc:docMk/>
          <pc:sldMk cId="169585431" sldId="314"/>
        </pc:sldMkLst>
      </pc:sldChg>
      <pc:sldChg chg="del">
        <pc:chgData name="Loto admin studio" userId="a8e4de7fefc2f42b" providerId="LiveId" clId="{1FE95F98-8CDB-4AA1-B53B-1A08D5879513}" dt="2023-06-25T03:24:11.090" v="64" actId="47"/>
        <pc:sldMkLst>
          <pc:docMk/>
          <pc:sldMk cId="4147552738" sldId="315"/>
        </pc:sldMkLst>
      </pc:sldChg>
      <pc:sldChg chg="add del">
        <pc:chgData name="Loto admin studio" userId="a8e4de7fefc2f42b" providerId="LiveId" clId="{1FE95F98-8CDB-4AA1-B53B-1A08D5879513}" dt="2023-06-25T03:41:48.664" v="236" actId="47"/>
        <pc:sldMkLst>
          <pc:docMk/>
          <pc:sldMk cId="2772768766" sldId="316"/>
        </pc:sldMkLst>
      </pc:sldChg>
      <pc:sldChg chg="add del">
        <pc:chgData name="Loto admin studio" userId="a8e4de7fefc2f42b" providerId="LiveId" clId="{1FE95F98-8CDB-4AA1-B53B-1A08D5879513}" dt="2023-06-25T03:41:48.664" v="236" actId="47"/>
        <pc:sldMkLst>
          <pc:docMk/>
          <pc:sldMk cId="2442476369" sldId="317"/>
        </pc:sldMkLst>
      </pc:sldChg>
      <pc:sldChg chg="add del">
        <pc:chgData name="Loto admin studio" userId="a8e4de7fefc2f42b" providerId="LiveId" clId="{1FE95F98-8CDB-4AA1-B53B-1A08D5879513}" dt="2023-06-25T03:41:48.664" v="236" actId="47"/>
        <pc:sldMkLst>
          <pc:docMk/>
          <pc:sldMk cId="2429803690" sldId="318"/>
        </pc:sldMkLst>
      </pc:sldChg>
      <pc:sldChg chg="add del">
        <pc:chgData name="Loto admin studio" userId="a8e4de7fefc2f42b" providerId="LiveId" clId="{1FE95F98-8CDB-4AA1-B53B-1A08D5879513}" dt="2023-06-25T03:41:48.664" v="236" actId="47"/>
        <pc:sldMkLst>
          <pc:docMk/>
          <pc:sldMk cId="1973769999" sldId="476"/>
        </pc:sldMkLst>
      </pc:sldChg>
      <pc:sldChg chg="ord">
        <pc:chgData name="Loto admin studio" userId="a8e4de7fefc2f42b" providerId="LiveId" clId="{1FE95F98-8CDB-4AA1-B53B-1A08D5879513}" dt="2023-06-25T03:32:52.584" v="146"/>
        <pc:sldMkLst>
          <pc:docMk/>
          <pc:sldMk cId="654497473" sldId="733"/>
        </pc:sldMkLst>
      </pc:sldChg>
      <pc:sldChg chg="addSp delSp modSp mod modClrScheme chgLayout">
        <pc:chgData name="Loto admin studio" userId="a8e4de7fefc2f42b" providerId="LiveId" clId="{1FE95F98-8CDB-4AA1-B53B-1A08D5879513}" dt="2023-06-25T03:40:49.117" v="233" actId="20577"/>
        <pc:sldMkLst>
          <pc:docMk/>
          <pc:sldMk cId="2004194361" sldId="953"/>
        </pc:sldMkLst>
        <pc:spChg chg="mod ord">
          <ac:chgData name="Loto admin studio" userId="a8e4de7fefc2f42b" providerId="LiveId" clId="{1FE95F98-8CDB-4AA1-B53B-1A08D5879513}" dt="2023-06-25T03:38:40.172" v="209" actId="700"/>
          <ac:spMkLst>
            <pc:docMk/>
            <pc:sldMk cId="2004194361" sldId="953"/>
            <ac:spMk id="2" creationId="{00000000-0000-0000-0000-000000000000}"/>
          </ac:spMkLst>
        </pc:spChg>
        <pc:spChg chg="add mod">
          <ac:chgData name="Loto admin studio" userId="a8e4de7fefc2f42b" providerId="LiveId" clId="{1FE95F98-8CDB-4AA1-B53B-1A08D5879513}" dt="2023-06-25T03:40:06.411" v="219" actId="1076"/>
          <ac:spMkLst>
            <pc:docMk/>
            <pc:sldMk cId="2004194361" sldId="953"/>
            <ac:spMk id="5" creationId="{8360BA8B-BAF1-D5AC-B19B-94C6E96E98A0}"/>
          </ac:spMkLst>
        </pc:spChg>
        <pc:spChg chg="add del mod">
          <ac:chgData name="Loto admin studio" userId="a8e4de7fefc2f42b" providerId="LiveId" clId="{1FE95F98-8CDB-4AA1-B53B-1A08D5879513}" dt="2023-06-25T03:38:27.294" v="206" actId="931"/>
          <ac:spMkLst>
            <pc:docMk/>
            <pc:sldMk cId="2004194361" sldId="953"/>
            <ac:spMk id="8" creationId="{AF5796EC-6D8E-3F76-2E33-7CA386176E7F}"/>
          </ac:spMkLst>
        </pc:spChg>
        <pc:spChg chg="mod ord">
          <ac:chgData name="Loto admin studio" userId="a8e4de7fefc2f42b" providerId="LiveId" clId="{1FE95F98-8CDB-4AA1-B53B-1A08D5879513}" dt="2023-06-25T03:38:40.172" v="209" actId="700"/>
          <ac:spMkLst>
            <pc:docMk/>
            <pc:sldMk cId="2004194361" sldId="953"/>
            <ac:spMk id="9" creationId="{00000000-0000-0000-0000-000000000000}"/>
          </ac:spMkLst>
        </pc:spChg>
        <pc:spChg chg="add del mod ord">
          <ac:chgData name="Loto admin studio" userId="a8e4de7fefc2f42b" providerId="LiveId" clId="{1FE95F98-8CDB-4AA1-B53B-1A08D5879513}" dt="2023-06-25T03:38:40.172" v="209" actId="700"/>
          <ac:spMkLst>
            <pc:docMk/>
            <pc:sldMk cId="2004194361" sldId="953"/>
            <ac:spMk id="10" creationId="{DFA62742-2329-E5E8-96A1-A3B722D276C5}"/>
          </ac:spMkLst>
        </pc:spChg>
        <pc:spChg chg="add mod">
          <ac:chgData name="Loto admin studio" userId="a8e4de7fefc2f42b" providerId="LiveId" clId="{1FE95F98-8CDB-4AA1-B53B-1A08D5879513}" dt="2023-06-25T03:40:25.866" v="229" actId="1035"/>
          <ac:spMkLst>
            <pc:docMk/>
            <pc:sldMk cId="2004194361" sldId="953"/>
            <ac:spMk id="12" creationId="{26DF9AB0-B66B-DD1D-F302-A558C1C58772}"/>
          </ac:spMkLst>
        </pc:spChg>
        <pc:spChg chg="add mod">
          <ac:chgData name="Loto admin studio" userId="a8e4de7fefc2f42b" providerId="LiveId" clId="{1FE95F98-8CDB-4AA1-B53B-1A08D5879513}" dt="2023-06-25T03:40:49.117" v="233" actId="20577"/>
          <ac:spMkLst>
            <pc:docMk/>
            <pc:sldMk cId="2004194361" sldId="953"/>
            <ac:spMk id="14" creationId="{EFAA1326-5CA7-A841-7AB8-6EEC6C576A10}"/>
          </ac:spMkLst>
        </pc:spChg>
        <pc:spChg chg="mod ord">
          <ac:chgData name="Loto admin studio" userId="a8e4de7fefc2f42b" providerId="LiveId" clId="{1FE95F98-8CDB-4AA1-B53B-1A08D5879513}" dt="2023-06-25T03:38:40.172" v="209" actId="700"/>
          <ac:spMkLst>
            <pc:docMk/>
            <pc:sldMk cId="2004194361" sldId="953"/>
            <ac:spMk id="19" creationId="{00000000-0000-0000-0000-000000000000}"/>
          </ac:spMkLst>
        </pc:spChg>
        <pc:picChg chg="add del">
          <ac:chgData name="Loto admin studio" userId="a8e4de7fefc2f42b" providerId="LiveId" clId="{1FE95F98-8CDB-4AA1-B53B-1A08D5879513}" dt="2023-06-25T03:34:17.392" v="158" actId="478"/>
          <ac:picMkLst>
            <pc:docMk/>
            <pc:sldMk cId="2004194361" sldId="953"/>
            <ac:picMk id="3" creationId="{E7344226-30F2-A652-C4F0-850E65D88653}"/>
          </ac:picMkLst>
        </pc:picChg>
        <pc:picChg chg="add del mod">
          <ac:chgData name="Loto admin studio" userId="a8e4de7fefc2f42b" providerId="LiveId" clId="{1FE95F98-8CDB-4AA1-B53B-1A08D5879513}" dt="2023-06-25T03:38:27.294" v="206" actId="931"/>
          <ac:picMkLst>
            <pc:docMk/>
            <pc:sldMk cId="2004194361" sldId="953"/>
            <ac:picMk id="7" creationId="{754E7B67-0915-4453-6611-556C1191EAA5}"/>
          </ac:picMkLst>
        </pc:picChg>
        <pc:picChg chg="del">
          <ac:chgData name="Loto admin studio" userId="a8e4de7fefc2f42b" providerId="LiveId" clId="{1FE95F98-8CDB-4AA1-B53B-1A08D5879513}" dt="2023-06-25T03:22:37.348" v="0" actId="478"/>
          <ac:picMkLst>
            <pc:docMk/>
            <pc:sldMk cId="2004194361" sldId="953"/>
            <ac:picMk id="1026" creationId="{44C7A613-4085-E6B7-F913-BDBF59AFB904}"/>
          </ac:picMkLst>
        </pc:picChg>
        <pc:picChg chg="add del mod">
          <ac:chgData name="Loto admin studio" userId="a8e4de7fefc2f42b" providerId="LiveId" clId="{1FE95F98-8CDB-4AA1-B53B-1A08D5879513}" dt="2023-06-25T03:40:14.529" v="221" actId="1076"/>
          <ac:picMkLst>
            <pc:docMk/>
            <pc:sldMk cId="2004194361" sldId="953"/>
            <ac:picMk id="1028" creationId="{60961F45-E20D-D1E7-10F5-B07DB4C97586}"/>
          </ac:picMkLst>
        </pc:picChg>
      </pc:sldChg>
      <pc:sldChg chg="del">
        <pc:chgData name="Loto admin studio" userId="a8e4de7fefc2f42b" providerId="LiveId" clId="{1FE95F98-8CDB-4AA1-B53B-1A08D5879513}" dt="2023-06-25T03:24:18.101" v="65" actId="47"/>
        <pc:sldMkLst>
          <pc:docMk/>
          <pc:sldMk cId="688700283" sldId="955"/>
        </pc:sldMkLst>
      </pc:sldChg>
      <pc:sldChg chg="del">
        <pc:chgData name="Loto admin studio" userId="a8e4de7fefc2f42b" providerId="LiveId" clId="{1FE95F98-8CDB-4AA1-B53B-1A08D5879513}" dt="2023-06-25T03:25:27.285" v="79" actId="47"/>
        <pc:sldMkLst>
          <pc:docMk/>
          <pc:sldMk cId="92995600" sldId="956"/>
        </pc:sldMkLst>
      </pc:sldChg>
      <pc:sldChg chg="add del">
        <pc:chgData name="Loto admin studio" userId="a8e4de7fefc2f42b" providerId="LiveId" clId="{1FE95F98-8CDB-4AA1-B53B-1A08D5879513}" dt="2023-06-25T03:41:48.664" v="236" actId="47"/>
        <pc:sldMkLst>
          <pc:docMk/>
          <pc:sldMk cId="2112486467" sldId="957"/>
        </pc:sldMkLst>
      </pc:sldChg>
      <pc:sldChg chg="add del">
        <pc:chgData name="Loto admin studio" userId="a8e4de7fefc2f42b" providerId="LiveId" clId="{1FE95F98-8CDB-4AA1-B53B-1A08D5879513}" dt="2023-06-25T03:41:48.664" v="236" actId="47"/>
        <pc:sldMkLst>
          <pc:docMk/>
          <pc:sldMk cId="378279212" sldId="998"/>
        </pc:sldMkLst>
      </pc:sldChg>
      <pc:sldChg chg="add del">
        <pc:chgData name="Loto admin studio" userId="a8e4de7fefc2f42b" providerId="LiveId" clId="{1FE95F98-8CDB-4AA1-B53B-1A08D5879513}" dt="2023-06-25T03:41:48.664" v="236" actId="47"/>
        <pc:sldMkLst>
          <pc:docMk/>
          <pc:sldMk cId="1946024702" sldId="999"/>
        </pc:sldMkLst>
      </pc:sldChg>
      <pc:sldChg chg="add del">
        <pc:chgData name="Loto admin studio" userId="a8e4de7fefc2f42b" providerId="LiveId" clId="{1FE95F98-8CDB-4AA1-B53B-1A08D5879513}" dt="2023-06-25T03:41:48.664" v="236" actId="47"/>
        <pc:sldMkLst>
          <pc:docMk/>
          <pc:sldMk cId="1695009659" sldId="1000"/>
        </pc:sldMkLst>
      </pc:sldChg>
      <pc:sldChg chg="del">
        <pc:chgData name="Loto admin studio" userId="a8e4de7fefc2f42b" providerId="LiveId" clId="{1FE95F98-8CDB-4AA1-B53B-1A08D5879513}" dt="2023-06-25T03:24:11.090" v="64" actId="47"/>
        <pc:sldMkLst>
          <pc:docMk/>
          <pc:sldMk cId="2271187727" sldId="1001"/>
        </pc:sldMkLst>
      </pc:sldChg>
      <pc:sldChg chg="del">
        <pc:chgData name="Loto admin studio" userId="a8e4de7fefc2f42b" providerId="LiveId" clId="{1FE95F98-8CDB-4AA1-B53B-1A08D5879513}" dt="2023-06-25T03:24:11.090" v="64" actId="47"/>
        <pc:sldMkLst>
          <pc:docMk/>
          <pc:sldMk cId="2846524532" sldId="1002"/>
        </pc:sldMkLst>
      </pc:sldChg>
      <pc:sldChg chg="del">
        <pc:chgData name="Loto admin studio" userId="a8e4de7fefc2f42b" providerId="LiveId" clId="{1FE95F98-8CDB-4AA1-B53B-1A08D5879513}" dt="2023-06-25T03:24:11.090" v="64" actId="47"/>
        <pc:sldMkLst>
          <pc:docMk/>
          <pc:sldMk cId="631899353" sldId="1004"/>
        </pc:sldMkLst>
      </pc:sldChg>
      <pc:sldChg chg="del">
        <pc:chgData name="Loto admin studio" userId="a8e4de7fefc2f42b" providerId="LiveId" clId="{1FE95F98-8CDB-4AA1-B53B-1A08D5879513}" dt="2023-06-25T03:25:27.285" v="79" actId="47"/>
        <pc:sldMkLst>
          <pc:docMk/>
          <pc:sldMk cId="354619614" sldId="1005"/>
        </pc:sldMkLst>
      </pc:sldChg>
      <pc:sldChg chg="del">
        <pc:chgData name="Loto admin studio" userId="a8e4de7fefc2f42b" providerId="LiveId" clId="{1FE95F98-8CDB-4AA1-B53B-1A08D5879513}" dt="2023-06-25T03:24:18.101" v="65" actId="47"/>
        <pc:sldMkLst>
          <pc:docMk/>
          <pc:sldMk cId="1656974995" sldId="1006"/>
        </pc:sldMkLst>
      </pc:sldChg>
      <pc:sldChg chg="addSp delSp modSp mod">
        <pc:chgData name="Loto admin studio" userId="a8e4de7fefc2f42b" providerId="LiveId" clId="{1FE95F98-8CDB-4AA1-B53B-1A08D5879513}" dt="2023-06-25T03:34:04.175" v="156" actId="20577"/>
        <pc:sldMkLst>
          <pc:docMk/>
          <pc:sldMk cId="3048395202" sldId="1007"/>
        </pc:sldMkLst>
        <pc:spChg chg="mod">
          <ac:chgData name="Loto admin studio" userId="a8e4de7fefc2f42b" providerId="LiveId" clId="{1FE95F98-8CDB-4AA1-B53B-1A08D5879513}" dt="2023-06-25T03:25:01.099" v="78" actId="20577"/>
          <ac:spMkLst>
            <pc:docMk/>
            <pc:sldMk cId="3048395202" sldId="1007"/>
            <ac:spMk id="2" creationId="{BBAA3906-1461-F7EB-2BE9-922EBFC78290}"/>
          </ac:spMkLst>
        </pc:spChg>
        <pc:spChg chg="mod">
          <ac:chgData name="Loto admin studio" userId="a8e4de7fefc2f42b" providerId="LiveId" clId="{1FE95F98-8CDB-4AA1-B53B-1A08D5879513}" dt="2023-06-25T03:32:23.036" v="143" actId="20577"/>
          <ac:spMkLst>
            <pc:docMk/>
            <pc:sldMk cId="3048395202" sldId="1007"/>
            <ac:spMk id="3" creationId="{31BCDCCE-5E11-2DFA-D2E3-E5C8489FFB00}"/>
          </ac:spMkLst>
        </pc:spChg>
        <pc:spChg chg="del">
          <ac:chgData name="Loto admin studio" userId="a8e4de7fefc2f42b" providerId="LiveId" clId="{1FE95F98-8CDB-4AA1-B53B-1A08D5879513}" dt="2023-06-25T03:24:28.826" v="67" actId="478"/>
          <ac:spMkLst>
            <pc:docMk/>
            <pc:sldMk cId="3048395202" sldId="1007"/>
            <ac:spMk id="5" creationId="{6A2C3A91-85F1-9C80-5A04-62CD306CE133}"/>
          </ac:spMkLst>
        </pc:spChg>
        <pc:spChg chg="del">
          <ac:chgData name="Loto admin studio" userId="a8e4de7fefc2f42b" providerId="LiveId" clId="{1FE95F98-8CDB-4AA1-B53B-1A08D5879513}" dt="2023-06-25T03:24:28.826" v="67" actId="478"/>
          <ac:spMkLst>
            <pc:docMk/>
            <pc:sldMk cId="3048395202" sldId="1007"/>
            <ac:spMk id="6" creationId="{0897A476-D143-B669-46D2-8495C84DC321}"/>
          </ac:spMkLst>
        </pc:spChg>
        <pc:spChg chg="del">
          <ac:chgData name="Loto admin studio" userId="a8e4de7fefc2f42b" providerId="LiveId" clId="{1FE95F98-8CDB-4AA1-B53B-1A08D5879513}" dt="2023-06-25T03:24:28.826" v="67" actId="478"/>
          <ac:spMkLst>
            <pc:docMk/>
            <pc:sldMk cId="3048395202" sldId="1007"/>
            <ac:spMk id="7" creationId="{27F3D24E-5376-390E-8B16-8E4E05E0D475}"/>
          </ac:spMkLst>
        </pc:spChg>
        <pc:spChg chg="del">
          <ac:chgData name="Loto admin studio" userId="a8e4de7fefc2f42b" providerId="LiveId" clId="{1FE95F98-8CDB-4AA1-B53B-1A08D5879513}" dt="2023-06-25T03:24:28.826" v="67" actId="478"/>
          <ac:spMkLst>
            <pc:docMk/>
            <pc:sldMk cId="3048395202" sldId="1007"/>
            <ac:spMk id="8" creationId="{67C58833-C9C8-5BEF-9547-D8A3EC59778C}"/>
          </ac:spMkLst>
        </pc:spChg>
        <pc:spChg chg="del">
          <ac:chgData name="Loto admin studio" userId="a8e4de7fefc2f42b" providerId="LiveId" clId="{1FE95F98-8CDB-4AA1-B53B-1A08D5879513}" dt="2023-06-25T03:24:28.826" v="67" actId="478"/>
          <ac:spMkLst>
            <pc:docMk/>
            <pc:sldMk cId="3048395202" sldId="1007"/>
            <ac:spMk id="9" creationId="{CC3A2B1F-8FD5-B37C-C746-5723311AAF58}"/>
          </ac:spMkLst>
        </pc:spChg>
        <pc:spChg chg="del">
          <ac:chgData name="Loto admin studio" userId="a8e4de7fefc2f42b" providerId="LiveId" clId="{1FE95F98-8CDB-4AA1-B53B-1A08D5879513}" dt="2023-06-25T03:24:28.826" v="67" actId="478"/>
          <ac:spMkLst>
            <pc:docMk/>
            <pc:sldMk cId="3048395202" sldId="1007"/>
            <ac:spMk id="10" creationId="{D56C4053-A798-181E-2941-4035B41E4090}"/>
          </ac:spMkLst>
        </pc:spChg>
        <pc:spChg chg="del">
          <ac:chgData name="Loto admin studio" userId="a8e4de7fefc2f42b" providerId="LiveId" clId="{1FE95F98-8CDB-4AA1-B53B-1A08D5879513}" dt="2023-06-25T03:24:28.826" v="67" actId="478"/>
          <ac:spMkLst>
            <pc:docMk/>
            <pc:sldMk cId="3048395202" sldId="1007"/>
            <ac:spMk id="11" creationId="{DD163BD2-98AE-E43C-6B60-90EB19399C57}"/>
          </ac:spMkLst>
        </pc:spChg>
        <pc:spChg chg="del">
          <ac:chgData name="Loto admin studio" userId="a8e4de7fefc2f42b" providerId="LiveId" clId="{1FE95F98-8CDB-4AA1-B53B-1A08D5879513}" dt="2023-06-25T03:24:28.826" v="67" actId="478"/>
          <ac:spMkLst>
            <pc:docMk/>
            <pc:sldMk cId="3048395202" sldId="1007"/>
            <ac:spMk id="12" creationId="{C4BC9851-7B29-6DA0-310C-4F5B6C172E4F}"/>
          </ac:spMkLst>
        </pc:spChg>
        <pc:spChg chg="del">
          <ac:chgData name="Loto admin studio" userId="a8e4de7fefc2f42b" providerId="LiveId" clId="{1FE95F98-8CDB-4AA1-B53B-1A08D5879513}" dt="2023-06-25T03:24:28.826" v="67" actId="478"/>
          <ac:spMkLst>
            <pc:docMk/>
            <pc:sldMk cId="3048395202" sldId="1007"/>
            <ac:spMk id="13" creationId="{69B78D76-04A8-0A9F-81C0-996B8AC811BF}"/>
          </ac:spMkLst>
        </pc:spChg>
        <pc:spChg chg="del">
          <ac:chgData name="Loto admin studio" userId="a8e4de7fefc2f42b" providerId="LiveId" clId="{1FE95F98-8CDB-4AA1-B53B-1A08D5879513}" dt="2023-06-25T03:24:28.826" v="67" actId="478"/>
          <ac:spMkLst>
            <pc:docMk/>
            <pc:sldMk cId="3048395202" sldId="1007"/>
            <ac:spMk id="14" creationId="{51A7E125-1DE3-0B63-1DFB-D8ABDE902A6A}"/>
          </ac:spMkLst>
        </pc:spChg>
        <pc:spChg chg="add del mod">
          <ac:chgData name="Loto admin studio" userId="a8e4de7fefc2f42b" providerId="LiveId" clId="{1FE95F98-8CDB-4AA1-B53B-1A08D5879513}" dt="2023-06-25T03:30:46.775" v="86" actId="478"/>
          <ac:spMkLst>
            <pc:docMk/>
            <pc:sldMk cId="3048395202" sldId="1007"/>
            <ac:spMk id="17" creationId="{D046EE25-D1E3-60DA-A73A-9ED626FDE12F}"/>
          </ac:spMkLst>
        </pc:spChg>
        <pc:spChg chg="add del mod">
          <ac:chgData name="Loto admin studio" userId="a8e4de7fefc2f42b" providerId="LiveId" clId="{1FE95F98-8CDB-4AA1-B53B-1A08D5879513}" dt="2023-06-25T03:30:43.730" v="85" actId="478"/>
          <ac:spMkLst>
            <pc:docMk/>
            <pc:sldMk cId="3048395202" sldId="1007"/>
            <ac:spMk id="20" creationId="{423F67C3-834A-9E6F-1F92-06F3E64FC3CC}"/>
          </ac:spMkLst>
        </pc:spChg>
        <pc:spChg chg="add mod">
          <ac:chgData name="Loto admin studio" userId="a8e4de7fefc2f42b" providerId="LiveId" clId="{1FE95F98-8CDB-4AA1-B53B-1A08D5879513}" dt="2023-06-25T03:32:03.339" v="96" actId="1076"/>
          <ac:spMkLst>
            <pc:docMk/>
            <pc:sldMk cId="3048395202" sldId="1007"/>
            <ac:spMk id="21" creationId="{F9A27F7D-F6BB-38EF-70BD-0EE44A580F39}"/>
          </ac:spMkLst>
        </pc:spChg>
        <pc:spChg chg="add mod">
          <ac:chgData name="Loto admin studio" userId="a8e4de7fefc2f42b" providerId="LiveId" clId="{1FE95F98-8CDB-4AA1-B53B-1A08D5879513}" dt="2023-06-25T03:34:04.175" v="156" actId="20577"/>
          <ac:spMkLst>
            <pc:docMk/>
            <pc:sldMk cId="3048395202" sldId="1007"/>
            <ac:spMk id="23" creationId="{789AD896-A272-C714-0A49-4221C59B79B1}"/>
          </ac:spMkLst>
        </pc:spChg>
        <pc:picChg chg="del">
          <ac:chgData name="Loto admin studio" userId="a8e4de7fefc2f42b" providerId="LiveId" clId="{1FE95F98-8CDB-4AA1-B53B-1A08D5879513}" dt="2023-06-25T03:24:23.521" v="66" actId="478"/>
          <ac:picMkLst>
            <pc:docMk/>
            <pc:sldMk cId="3048395202" sldId="1007"/>
            <ac:picMk id="4" creationId="{EA7C14CC-1063-72C5-8738-D655CE59CDB8}"/>
          </ac:picMkLst>
        </pc:picChg>
        <pc:picChg chg="add del mod">
          <ac:chgData name="Loto admin studio" userId="a8e4de7fefc2f42b" providerId="LiveId" clId="{1FE95F98-8CDB-4AA1-B53B-1A08D5879513}" dt="2023-06-25T03:30:46.775" v="86" actId="478"/>
          <ac:picMkLst>
            <pc:docMk/>
            <pc:sldMk cId="3048395202" sldId="1007"/>
            <ac:picMk id="16" creationId="{EA961060-0776-BFB4-CA55-E7223EF2BE4D}"/>
          </ac:picMkLst>
        </pc:picChg>
        <pc:picChg chg="add del mod">
          <ac:chgData name="Loto admin studio" userId="a8e4de7fefc2f42b" providerId="LiveId" clId="{1FE95F98-8CDB-4AA1-B53B-1A08D5879513}" dt="2023-06-25T03:30:43.730" v="85" actId="478"/>
          <ac:picMkLst>
            <pc:docMk/>
            <pc:sldMk cId="3048395202" sldId="1007"/>
            <ac:picMk id="19" creationId="{B963B992-1090-A090-FA06-5A9DF9F6AC13}"/>
          </ac:picMkLst>
        </pc:picChg>
        <pc:picChg chg="add del mod">
          <ac:chgData name="Loto admin studio" userId="a8e4de7fefc2f42b" providerId="LiveId" clId="{1FE95F98-8CDB-4AA1-B53B-1A08D5879513}" dt="2023-06-25T03:33:26.122" v="148" actId="478"/>
          <ac:picMkLst>
            <pc:docMk/>
            <pc:sldMk cId="3048395202" sldId="1007"/>
            <ac:picMk id="2050" creationId="{766DB839-DC9B-EBA6-B95C-0E837583F5F6}"/>
          </ac:picMkLst>
        </pc:picChg>
      </pc:sldChg>
      <pc:sldChg chg="add del">
        <pc:chgData name="Loto admin studio" userId="a8e4de7fefc2f42b" providerId="LiveId" clId="{1FE95F98-8CDB-4AA1-B53B-1A08D5879513}" dt="2023-06-25T03:41:48.664" v="236" actId="47"/>
        <pc:sldMkLst>
          <pc:docMk/>
          <pc:sldMk cId="768404819" sldId="1008"/>
        </pc:sldMkLst>
      </pc:sldChg>
      <pc:sldChg chg="add del">
        <pc:chgData name="Loto admin studio" userId="a8e4de7fefc2f42b" providerId="LiveId" clId="{1FE95F98-8CDB-4AA1-B53B-1A08D5879513}" dt="2023-06-25T03:41:48.664" v="236" actId="47"/>
        <pc:sldMkLst>
          <pc:docMk/>
          <pc:sldMk cId="540188285" sldId="1011"/>
        </pc:sldMkLst>
      </pc:sldChg>
      <pc:sldChg chg="add del">
        <pc:chgData name="Loto admin studio" userId="a8e4de7fefc2f42b" providerId="LiveId" clId="{1FE95F98-8CDB-4AA1-B53B-1A08D5879513}" dt="2023-06-25T03:41:48.664" v="236" actId="47"/>
        <pc:sldMkLst>
          <pc:docMk/>
          <pc:sldMk cId="792232207" sldId="1012"/>
        </pc:sldMkLst>
      </pc:sldChg>
      <pc:sldChg chg="add del">
        <pc:chgData name="Loto admin studio" userId="a8e4de7fefc2f42b" providerId="LiveId" clId="{1FE95F98-8CDB-4AA1-B53B-1A08D5879513}" dt="2023-06-25T03:41:48.664" v="236" actId="47"/>
        <pc:sldMkLst>
          <pc:docMk/>
          <pc:sldMk cId="2555547718" sldId="1013"/>
        </pc:sldMkLst>
      </pc:sldChg>
      <pc:sldChg chg="add del">
        <pc:chgData name="Loto admin studio" userId="a8e4de7fefc2f42b" providerId="LiveId" clId="{1FE95F98-8CDB-4AA1-B53B-1A08D5879513}" dt="2023-06-25T03:41:48.664" v="236" actId="47"/>
        <pc:sldMkLst>
          <pc:docMk/>
          <pc:sldMk cId="276429428" sldId="1014"/>
        </pc:sldMkLst>
      </pc:sldChg>
      <pc:sldChg chg="add del">
        <pc:chgData name="Loto admin studio" userId="a8e4de7fefc2f42b" providerId="LiveId" clId="{1FE95F98-8CDB-4AA1-B53B-1A08D5879513}" dt="2023-06-25T03:41:48.664" v="236" actId="47"/>
        <pc:sldMkLst>
          <pc:docMk/>
          <pc:sldMk cId="2874587602" sldId="1015"/>
        </pc:sldMkLst>
      </pc:sldChg>
      <pc:sldChg chg="add del">
        <pc:chgData name="Loto admin studio" userId="a8e4de7fefc2f42b" providerId="LiveId" clId="{1FE95F98-8CDB-4AA1-B53B-1A08D5879513}" dt="2023-06-25T03:41:48.664" v="236" actId="47"/>
        <pc:sldMkLst>
          <pc:docMk/>
          <pc:sldMk cId="2099277760" sldId="1016"/>
        </pc:sldMkLst>
      </pc:sldChg>
      <pc:sldChg chg="add">
        <pc:chgData name="Loto admin studio" userId="a8e4de7fefc2f42b" providerId="LiveId" clId="{1FE95F98-8CDB-4AA1-B53B-1A08D5879513}" dt="2023-06-25T03:33:22.508" v="147" actId="2890"/>
        <pc:sldMkLst>
          <pc:docMk/>
          <pc:sldMk cId="1363252030" sldId="1017"/>
        </pc:sldMkLst>
      </pc:sldChg>
      <pc:sldChg chg="add">
        <pc:chgData name="Loto admin studio" userId="a8e4de7fefc2f42b" providerId="LiveId" clId="{1FE95F98-8CDB-4AA1-B53B-1A08D5879513}" dt="2023-06-25T03:34:14.270" v="157" actId="2890"/>
        <pc:sldMkLst>
          <pc:docMk/>
          <pc:sldMk cId="1938281426" sldId="1018"/>
        </pc:sldMkLst>
      </pc:sldChg>
      <pc:sldChg chg="addSp delSp modSp add mod">
        <pc:chgData name="Loto admin studio" userId="a8e4de7fefc2f42b" providerId="LiveId" clId="{1FE95F98-8CDB-4AA1-B53B-1A08D5879513}" dt="2023-06-25T03:43:59.303" v="315" actId="478"/>
        <pc:sldMkLst>
          <pc:docMk/>
          <pc:sldMk cId="1183951348" sldId="1019"/>
        </pc:sldMkLst>
        <pc:spChg chg="mod">
          <ac:chgData name="Loto admin studio" userId="a8e4de7fefc2f42b" providerId="LiveId" clId="{1FE95F98-8CDB-4AA1-B53B-1A08D5879513}" dt="2023-06-25T03:42:51.413" v="307" actId="20577"/>
          <ac:spMkLst>
            <pc:docMk/>
            <pc:sldMk cId="1183951348" sldId="1019"/>
            <ac:spMk id="3" creationId="{31BCDCCE-5E11-2DFA-D2E3-E5C8489FFB00}"/>
          </ac:spMkLst>
        </pc:spChg>
        <pc:spChg chg="add del mod">
          <ac:chgData name="Loto admin studio" userId="a8e4de7fefc2f42b" providerId="LiveId" clId="{1FE95F98-8CDB-4AA1-B53B-1A08D5879513}" dt="2023-06-25T03:43:47.998" v="314" actId="478"/>
          <ac:spMkLst>
            <pc:docMk/>
            <pc:sldMk cId="1183951348" sldId="1019"/>
            <ac:spMk id="6" creationId="{B39389D3-D6EE-4EB5-98F2-10D8A1472325}"/>
          </ac:spMkLst>
        </pc:spChg>
        <pc:spChg chg="del">
          <ac:chgData name="Loto admin studio" userId="a8e4de7fefc2f42b" providerId="LiveId" clId="{1FE95F98-8CDB-4AA1-B53B-1A08D5879513}" dt="2023-06-25T03:43:59.303" v="315" actId="478"/>
          <ac:spMkLst>
            <pc:docMk/>
            <pc:sldMk cId="1183951348" sldId="1019"/>
            <ac:spMk id="21" creationId="{F9A27F7D-F6BB-38EF-70BD-0EE44A580F39}"/>
          </ac:spMkLst>
        </pc:spChg>
        <pc:picChg chg="add mod">
          <ac:chgData name="Loto admin studio" userId="a8e4de7fefc2f42b" providerId="LiveId" clId="{1FE95F98-8CDB-4AA1-B53B-1A08D5879513}" dt="2023-06-25T03:43:40.461" v="313" actId="1076"/>
          <ac:picMkLst>
            <pc:docMk/>
            <pc:sldMk cId="1183951348" sldId="1019"/>
            <ac:picMk id="5" creationId="{B6534ECA-B3B6-DD75-61F4-859691045E2F}"/>
          </ac:picMkLst>
        </pc:picChg>
        <pc:picChg chg="del">
          <ac:chgData name="Loto admin studio" userId="a8e4de7fefc2f42b" providerId="LiveId" clId="{1FE95F98-8CDB-4AA1-B53B-1A08D5879513}" dt="2023-06-25T03:42:53.744" v="308" actId="478"/>
          <ac:picMkLst>
            <pc:docMk/>
            <pc:sldMk cId="1183951348" sldId="1019"/>
            <ac:picMk id="2050" creationId="{766DB839-DC9B-EBA6-B95C-0E837583F5F6}"/>
          </ac:picMkLst>
        </pc:picChg>
      </pc:sldChg>
      <pc:sldChg chg="addSp delSp modSp add mod">
        <pc:chgData name="Loto admin studio" userId="a8e4de7fefc2f42b" providerId="LiveId" clId="{1FE95F98-8CDB-4AA1-B53B-1A08D5879513}" dt="2023-06-25T03:45:36.606" v="343" actId="1076"/>
        <pc:sldMkLst>
          <pc:docMk/>
          <pc:sldMk cId="1419842941" sldId="1020"/>
        </pc:sldMkLst>
        <pc:spChg chg="mod">
          <ac:chgData name="Loto admin studio" userId="a8e4de7fefc2f42b" providerId="LiveId" clId="{1FE95F98-8CDB-4AA1-B53B-1A08D5879513}" dt="2023-06-25T03:44:20.621" v="334" actId="20577"/>
          <ac:spMkLst>
            <pc:docMk/>
            <pc:sldMk cId="1419842941" sldId="1020"/>
            <ac:spMk id="3" creationId="{31BCDCCE-5E11-2DFA-D2E3-E5C8489FFB00}"/>
          </ac:spMkLst>
        </pc:spChg>
        <pc:spChg chg="add del mod">
          <ac:chgData name="Loto admin studio" userId="a8e4de7fefc2f42b" providerId="LiveId" clId="{1FE95F98-8CDB-4AA1-B53B-1A08D5879513}" dt="2023-06-25T03:45:33.279" v="342" actId="478"/>
          <ac:spMkLst>
            <pc:docMk/>
            <pc:sldMk cId="1419842941" sldId="1020"/>
            <ac:spMk id="7" creationId="{12909C5B-9784-EFC1-6487-DD8C5D0022D8}"/>
          </ac:spMkLst>
        </pc:spChg>
        <pc:picChg chg="del">
          <ac:chgData name="Loto admin studio" userId="a8e4de7fefc2f42b" providerId="LiveId" clId="{1FE95F98-8CDB-4AA1-B53B-1A08D5879513}" dt="2023-06-25T03:44:57.031" v="335" actId="478"/>
          <ac:picMkLst>
            <pc:docMk/>
            <pc:sldMk cId="1419842941" sldId="1020"/>
            <ac:picMk id="5" creationId="{B6534ECA-B3B6-DD75-61F4-859691045E2F}"/>
          </ac:picMkLst>
        </pc:picChg>
        <pc:picChg chg="add mod">
          <ac:chgData name="Loto admin studio" userId="a8e4de7fefc2f42b" providerId="LiveId" clId="{1FE95F98-8CDB-4AA1-B53B-1A08D5879513}" dt="2023-06-25T03:45:36.606" v="343" actId="1076"/>
          <ac:picMkLst>
            <pc:docMk/>
            <pc:sldMk cId="1419842941" sldId="1020"/>
            <ac:picMk id="6" creationId="{D20DDFD2-C2C7-A401-0B91-A46D1CE7A1AC}"/>
          </ac:picMkLst>
        </pc:picChg>
      </pc:sldChg>
      <pc:sldChg chg="addSp delSp modSp add mod">
        <pc:chgData name="Loto admin studio" userId="a8e4de7fefc2f42b" providerId="LiveId" clId="{1FE95F98-8CDB-4AA1-B53B-1A08D5879513}" dt="2023-06-25T03:47:51.719" v="422" actId="20577"/>
        <pc:sldMkLst>
          <pc:docMk/>
          <pc:sldMk cId="3001672354" sldId="1021"/>
        </pc:sldMkLst>
        <pc:spChg chg="mod">
          <ac:chgData name="Loto admin studio" userId="a8e4de7fefc2f42b" providerId="LiveId" clId="{1FE95F98-8CDB-4AA1-B53B-1A08D5879513}" dt="2023-06-25T03:47:51.719" v="422" actId="20577"/>
          <ac:spMkLst>
            <pc:docMk/>
            <pc:sldMk cId="3001672354" sldId="1021"/>
            <ac:spMk id="3" creationId="{31BCDCCE-5E11-2DFA-D2E3-E5C8489FFB00}"/>
          </ac:spMkLst>
        </pc:spChg>
        <pc:spChg chg="add del mod">
          <ac:chgData name="Loto admin studio" userId="a8e4de7fefc2f42b" providerId="LiveId" clId="{1FE95F98-8CDB-4AA1-B53B-1A08D5879513}" dt="2023-06-25T03:47:26.186" v="351" actId="478"/>
          <ac:spMkLst>
            <pc:docMk/>
            <pc:sldMk cId="3001672354" sldId="1021"/>
            <ac:spMk id="7" creationId="{867B6D10-D26C-2483-853D-5155C05E5BAB}"/>
          </ac:spMkLst>
        </pc:spChg>
        <pc:picChg chg="add del mod">
          <ac:chgData name="Loto admin studio" userId="a8e4de7fefc2f42b" providerId="LiveId" clId="{1FE95F98-8CDB-4AA1-B53B-1A08D5879513}" dt="2023-06-25T03:47:32.094" v="353" actId="1076"/>
          <ac:picMkLst>
            <pc:docMk/>
            <pc:sldMk cId="3001672354" sldId="1021"/>
            <ac:picMk id="5" creationId="{576E70CB-26EF-9C12-9464-04D25A5C2B5D}"/>
          </ac:picMkLst>
        </pc:picChg>
        <pc:picChg chg="del">
          <ac:chgData name="Loto admin studio" userId="a8e4de7fefc2f42b" providerId="LiveId" clId="{1FE95F98-8CDB-4AA1-B53B-1A08D5879513}" dt="2023-06-25T03:46:12.446" v="345" actId="478"/>
          <ac:picMkLst>
            <pc:docMk/>
            <pc:sldMk cId="3001672354" sldId="1021"/>
            <ac:picMk id="6" creationId="{D20DDFD2-C2C7-A401-0B91-A46D1CE7A1AC}"/>
          </ac:picMkLst>
        </pc:picChg>
      </pc:sldChg>
      <pc:sldChg chg="addSp delSp modSp new mod">
        <pc:chgData name="Loto admin studio" userId="a8e4de7fefc2f42b" providerId="LiveId" clId="{1FE95F98-8CDB-4AA1-B53B-1A08D5879513}" dt="2023-06-25T03:50:41.034" v="492" actId="1076"/>
        <pc:sldMkLst>
          <pc:docMk/>
          <pc:sldMk cId="1450011134" sldId="1022"/>
        </pc:sldMkLst>
        <pc:spChg chg="mod">
          <ac:chgData name="Loto admin studio" userId="a8e4de7fefc2f42b" providerId="LiveId" clId="{1FE95F98-8CDB-4AA1-B53B-1A08D5879513}" dt="2023-06-25T03:48:34.954" v="482" actId="20577"/>
          <ac:spMkLst>
            <pc:docMk/>
            <pc:sldMk cId="1450011134" sldId="1022"/>
            <ac:spMk id="2" creationId="{FFACA55D-1760-357C-946B-7D083E34AA47}"/>
          </ac:spMkLst>
        </pc:spChg>
        <pc:spChg chg="mod">
          <ac:chgData name="Loto admin studio" userId="a8e4de7fefc2f42b" providerId="LiveId" clId="{1FE95F98-8CDB-4AA1-B53B-1A08D5879513}" dt="2023-06-25T03:48:30.478" v="465" actId="20577"/>
          <ac:spMkLst>
            <pc:docMk/>
            <pc:sldMk cId="1450011134" sldId="1022"/>
            <ac:spMk id="3" creationId="{9B94B60D-2FBB-B157-7C37-08F7920485F0}"/>
          </ac:spMkLst>
        </pc:spChg>
        <pc:spChg chg="add mod">
          <ac:chgData name="Loto admin studio" userId="a8e4de7fefc2f42b" providerId="LiveId" clId="{1FE95F98-8CDB-4AA1-B53B-1A08D5879513}" dt="2023-06-25T03:50:41.034" v="492" actId="1076"/>
          <ac:spMkLst>
            <pc:docMk/>
            <pc:sldMk cId="1450011134" sldId="1022"/>
            <ac:spMk id="9" creationId="{4C56C538-503D-12C1-6E34-8CF987CD744D}"/>
          </ac:spMkLst>
        </pc:spChg>
        <pc:picChg chg="add del">
          <ac:chgData name="Loto admin studio" userId="a8e4de7fefc2f42b" providerId="LiveId" clId="{1FE95F98-8CDB-4AA1-B53B-1A08D5879513}" dt="2023-06-25T03:49:58.629" v="484" actId="478"/>
          <ac:picMkLst>
            <pc:docMk/>
            <pc:sldMk cId="1450011134" sldId="1022"/>
            <ac:picMk id="5" creationId="{8629C92A-2269-B68C-E4D8-9DC82D267F6F}"/>
          </ac:picMkLst>
        </pc:picChg>
        <pc:picChg chg="add mod">
          <ac:chgData name="Loto admin studio" userId="a8e4de7fefc2f42b" providerId="LiveId" clId="{1FE95F98-8CDB-4AA1-B53B-1A08D5879513}" dt="2023-06-25T03:50:10.749" v="487" actId="1076"/>
          <ac:picMkLst>
            <pc:docMk/>
            <pc:sldMk cId="1450011134" sldId="1022"/>
            <ac:picMk id="7" creationId="{018B8330-AC98-C09A-2BFE-07B56C221C20}"/>
          </ac:picMkLst>
        </pc:picChg>
      </pc:sldChg>
      <pc:sldMasterChg chg="addSldLayout delSldLayout">
        <pc:chgData name="Loto admin studio" userId="a8e4de7fefc2f42b" providerId="LiveId" clId="{1FE95F98-8CDB-4AA1-B53B-1A08D5879513}" dt="2023-06-25T03:41:48.664" v="236" actId="47"/>
        <pc:sldMasterMkLst>
          <pc:docMk/>
          <pc:sldMasterMk cId="76164484" sldId="2147483910"/>
        </pc:sldMasterMkLst>
        <pc:sldLayoutChg chg="add del">
          <pc:chgData name="Loto admin studio" userId="a8e4de7fefc2f42b" providerId="LiveId" clId="{1FE95F98-8CDB-4AA1-B53B-1A08D5879513}" dt="2023-06-25T03:41:48.664" v="236" actId="47"/>
          <pc:sldLayoutMkLst>
            <pc:docMk/>
            <pc:sldMasterMk cId="76164484" sldId="2147483910"/>
            <pc:sldLayoutMk cId="1531925929" sldId="214748392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50AE65-C714-49CC-A0A1-508C574F8AF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71DFAB5-5587-4943-855E-5ED19FD139E6}">
      <dgm:prSet/>
      <dgm:spPr/>
      <dgm:t>
        <a:bodyPr/>
        <a:lstStyle/>
        <a:p>
          <a:pPr>
            <a:lnSpc>
              <a:spcPct val="100000"/>
            </a:lnSpc>
          </a:pPr>
          <a:r>
            <a:rPr lang="en-US"/>
            <a:t>Multicore processors</a:t>
          </a:r>
        </a:p>
      </dgm:t>
    </dgm:pt>
    <dgm:pt modelId="{CC346ECE-AA4D-42E0-A551-856DF6329978}" type="parTrans" cxnId="{27E668D5-8BC7-4556-AC4D-BA3641E73E48}">
      <dgm:prSet/>
      <dgm:spPr/>
      <dgm:t>
        <a:bodyPr/>
        <a:lstStyle/>
        <a:p>
          <a:endParaRPr lang="en-US"/>
        </a:p>
      </dgm:t>
    </dgm:pt>
    <dgm:pt modelId="{B135ACA6-EC8C-44D0-8600-BCBAEFF531CC}" type="sibTrans" cxnId="{27E668D5-8BC7-4556-AC4D-BA3641E73E48}">
      <dgm:prSet/>
      <dgm:spPr/>
      <dgm:t>
        <a:bodyPr/>
        <a:lstStyle/>
        <a:p>
          <a:endParaRPr lang="en-US"/>
        </a:p>
      </dgm:t>
    </dgm:pt>
    <dgm:pt modelId="{860F0F0D-F654-4DD9-8CE3-F421C8A1CA5C}">
      <dgm:prSet/>
      <dgm:spPr/>
      <dgm:t>
        <a:bodyPr/>
        <a:lstStyle/>
        <a:p>
          <a:pPr>
            <a:lnSpc>
              <a:spcPct val="100000"/>
            </a:lnSpc>
          </a:pPr>
          <a:r>
            <a:rPr lang="en-US"/>
            <a:t>Now the processor can actually run multiple programs at once. Operating systems still use multitasking, but now there can actually be multiple tasks running in parallel with each other.</a:t>
          </a:r>
        </a:p>
      </dgm:t>
    </dgm:pt>
    <dgm:pt modelId="{97D6C733-753A-4AED-A496-D77802DD298C}" type="parTrans" cxnId="{C7FD5369-C086-4F4E-A820-94BEDDC3D4CD}">
      <dgm:prSet/>
      <dgm:spPr/>
      <dgm:t>
        <a:bodyPr/>
        <a:lstStyle/>
        <a:p>
          <a:endParaRPr lang="en-US"/>
        </a:p>
      </dgm:t>
    </dgm:pt>
    <dgm:pt modelId="{69C3AFF5-7A4F-46DE-9090-BB5D35B8776D}" type="sibTrans" cxnId="{C7FD5369-C086-4F4E-A820-94BEDDC3D4CD}">
      <dgm:prSet/>
      <dgm:spPr/>
      <dgm:t>
        <a:bodyPr/>
        <a:lstStyle/>
        <a:p>
          <a:endParaRPr lang="en-US"/>
        </a:p>
      </dgm:t>
    </dgm:pt>
    <dgm:pt modelId="{7DB290C8-6B15-4034-9456-9BF5230616B6}" type="pres">
      <dgm:prSet presAssocID="{1E50AE65-C714-49CC-A0A1-508C574F8AF5}" presName="root" presStyleCnt="0">
        <dgm:presLayoutVars>
          <dgm:dir/>
          <dgm:resizeHandles val="exact"/>
        </dgm:presLayoutVars>
      </dgm:prSet>
      <dgm:spPr/>
    </dgm:pt>
    <dgm:pt modelId="{545AFEF8-9A4B-4075-B6CE-0A0CE950002E}" type="pres">
      <dgm:prSet presAssocID="{071DFAB5-5587-4943-855E-5ED19FD139E6}" presName="compNode" presStyleCnt="0"/>
      <dgm:spPr/>
    </dgm:pt>
    <dgm:pt modelId="{B37C09DD-EB99-487A-85C8-E946E1A88ED3}" type="pres">
      <dgm:prSet presAssocID="{071DFAB5-5587-4943-855E-5ED19FD139E6}" presName="bgRect" presStyleLbl="bgShp" presStyleIdx="0" presStyleCnt="2"/>
      <dgm:spPr/>
    </dgm:pt>
    <dgm:pt modelId="{C3650B80-6CA0-44E5-BBE7-77EC89783C0B}" type="pres">
      <dgm:prSet presAssocID="{071DFAB5-5587-4943-855E-5ED19FD139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E78C0DD0-9B2B-4984-A156-5AE5B667057A}" type="pres">
      <dgm:prSet presAssocID="{071DFAB5-5587-4943-855E-5ED19FD139E6}" presName="spaceRect" presStyleCnt="0"/>
      <dgm:spPr/>
    </dgm:pt>
    <dgm:pt modelId="{4BA7DAF8-87C1-44A2-B8A1-EAB2FB544610}" type="pres">
      <dgm:prSet presAssocID="{071DFAB5-5587-4943-855E-5ED19FD139E6}" presName="parTx" presStyleLbl="revTx" presStyleIdx="0" presStyleCnt="2">
        <dgm:presLayoutVars>
          <dgm:chMax val="0"/>
          <dgm:chPref val="0"/>
        </dgm:presLayoutVars>
      </dgm:prSet>
      <dgm:spPr/>
    </dgm:pt>
    <dgm:pt modelId="{4BC2ACB9-763F-437E-BA45-CFD409DC6104}" type="pres">
      <dgm:prSet presAssocID="{B135ACA6-EC8C-44D0-8600-BCBAEFF531CC}" presName="sibTrans" presStyleCnt="0"/>
      <dgm:spPr/>
    </dgm:pt>
    <dgm:pt modelId="{CAEF92C0-FB18-4794-929C-5E7917142A3F}" type="pres">
      <dgm:prSet presAssocID="{860F0F0D-F654-4DD9-8CE3-F421C8A1CA5C}" presName="compNode" presStyleCnt="0"/>
      <dgm:spPr/>
    </dgm:pt>
    <dgm:pt modelId="{369D8652-4796-4BA0-B200-6723B0C0C66E}" type="pres">
      <dgm:prSet presAssocID="{860F0F0D-F654-4DD9-8CE3-F421C8A1CA5C}" presName="bgRect" presStyleLbl="bgShp" presStyleIdx="1" presStyleCnt="2"/>
      <dgm:spPr/>
    </dgm:pt>
    <dgm:pt modelId="{D40E6D61-998B-463D-A4C8-732A386AA729}" type="pres">
      <dgm:prSet presAssocID="{860F0F0D-F654-4DD9-8CE3-F421C8A1CA5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77D993C9-C49C-4EAA-A004-492743D1A1A1}" type="pres">
      <dgm:prSet presAssocID="{860F0F0D-F654-4DD9-8CE3-F421C8A1CA5C}" presName="spaceRect" presStyleCnt="0"/>
      <dgm:spPr/>
    </dgm:pt>
    <dgm:pt modelId="{3A689161-1194-4AB9-9508-AFBF19782120}" type="pres">
      <dgm:prSet presAssocID="{860F0F0D-F654-4DD9-8CE3-F421C8A1CA5C}" presName="parTx" presStyleLbl="revTx" presStyleIdx="1" presStyleCnt="2">
        <dgm:presLayoutVars>
          <dgm:chMax val="0"/>
          <dgm:chPref val="0"/>
        </dgm:presLayoutVars>
      </dgm:prSet>
      <dgm:spPr/>
    </dgm:pt>
  </dgm:ptLst>
  <dgm:cxnLst>
    <dgm:cxn modelId="{C55D5423-D29A-47DD-805A-8F95462592CC}" type="presOf" srcId="{860F0F0D-F654-4DD9-8CE3-F421C8A1CA5C}" destId="{3A689161-1194-4AB9-9508-AFBF19782120}" srcOrd="0" destOrd="0" presId="urn:microsoft.com/office/officeart/2018/2/layout/IconVerticalSolidList"/>
    <dgm:cxn modelId="{FE0AE03B-C817-4D05-83DB-EA6F4D79EE30}" type="presOf" srcId="{071DFAB5-5587-4943-855E-5ED19FD139E6}" destId="{4BA7DAF8-87C1-44A2-B8A1-EAB2FB544610}" srcOrd="0" destOrd="0" presId="urn:microsoft.com/office/officeart/2018/2/layout/IconVerticalSolidList"/>
    <dgm:cxn modelId="{C7FD5369-C086-4F4E-A820-94BEDDC3D4CD}" srcId="{1E50AE65-C714-49CC-A0A1-508C574F8AF5}" destId="{860F0F0D-F654-4DD9-8CE3-F421C8A1CA5C}" srcOrd="1" destOrd="0" parTransId="{97D6C733-753A-4AED-A496-D77802DD298C}" sibTransId="{69C3AFF5-7A4F-46DE-9090-BB5D35B8776D}"/>
    <dgm:cxn modelId="{C8779078-0C8B-4CC0-8DA1-D8D24F7FAAD5}" type="presOf" srcId="{1E50AE65-C714-49CC-A0A1-508C574F8AF5}" destId="{7DB290C8-6B15-4034-9456-9BF5230616B6}" srcOrd="0" destOrd="0" presId="urn:microsoft.com/office/officeart/2018/2/layout/IconVerticalSolidList"/>
    <dgm:cxn modelId="{27E668D5-8BC7-4556-AC4D-BA3641E73E48}" srcId="{1E50AE65-C714-49CC-A0A1-508C574F8AF5}" destId="{071DFAB5-5587-4943-855E-5ED19FD139E6}" srcOrd="0" destOrd="0" parTransId="{CC346ECE-AA4D-42E0-A551-856DF6329978}" sibTransId="{B135ACA6-EC8C-44D0-8600-BCBAEFF531CC}"/>
    <dgm:cxn modelId="{11E6BE9B-E735-4B6C-8CB1-70ABC05B3B14}" type="presParOf" srcId="{7DB290C8-6B15-4034-9456-9BF5230616B6}" destId="{545AFEF8-9A4B-4075-B6CE-0A0CE950002E}" srcOrd="0" destOrd="0" presId="urn:microsoft.com/office/officeart/2018/2/layout/IconVerticalSolidList"/>
    <dgm:cxn modelId="{3C153C96-273B-4AF9-86E6-39B6726A1676}" type="presParOf" srcId="{545AFEF8-9A4B-4075-B6CE-0A0CE950002E}" destId="{B37C09DD-EB99-487A-85C8-E946E1A88ED3}" srcOrd="0" destOrd="0" presId="urn:microsoft.com/office/officeart/2018/2/layout/IconVerticalSolidList"/>
    <dgm:cxn modelId="{A503E62C-01CE-4E10-B716-0580DC05860A}" type="presParOf" srcId="{545AFEF8-9A4B-4075-B6CE-0A0CE950002E}" destId="{C3650B80-6CA0-44E5-BBE7-77EC89783C0B}" srcOrd="1" destOrd="0" presId="urn:microsoft.com/office/officeart/2018/2/layout/IconVerticalSolidList"/>
    <dgm:cxn modelId="{FE6AC174-A87D-4859-9065-313D324ADD7B}" type="presParOf" srcId="{545AFEF8-9A4B-4075-B6CE-0A0CE950002E}" destId="{E78C0DD0-9B2B-4984-A156-5AE5B667057A}" srcOrd="2" destOrd="0" presId="urn:microsoft.com/office/officeart/2018/2/layout/IconVerticalSolidList"/>
    <dgm:cxn modelId="{D7A65AD0-C81F-4E7F-A12A-971EFC129075}" type="presParOf" srcId="{545AFEF8-9A4B-4075-B6CE-0A0CE950002E}" destId="{4BA7DAF8-87C1-44A2-B8A1-EAB2FB544610}" srcOrd="3" destOrd="0" presId="urn:microsoft.com/office/officeart/2018/2/layout/IconVerticalSolidList"/>
    <dgm:cxn modelId="{BD9004AA-B947-49D3-91DE-26093B19574A}" type="presParOf" srcId="{7DB290C8-6B15-4034-9456-9BF5230616B6}" destId="{4BC2ACB9-763F-437E-BA45-CFD409DC6104}" srcOrd="1" destOrd="0" presId="urn:microsoft.com/office/officeart/2018/2/layout/IconVerticalSolidList"/>
    <dgm:cxn modelId="{9806B4FA-7BCA-4E7D-8452-9C9FC1FC5659}" type="presParOf" srcId="{7DB290C8-6B15-4034-9456-9BF5230616B6}" destId="{CAEF92C0-FB18-4794-929C-5E7917142A3F}" srcOrd="2" destOrd="0" presId="urn:microsoft.com/office/officeart/2018/2/layout/IconVerticalSolidList"/>
    <dgm:cxn modelId="{5424DF70-D3EB-4827-B2FE-54E131DDF43B}" type="presParOf" srcId="{CAEF92C0-FB18-4794-929C-5E7917142A3F}" destId="{369D8652-4796-4BA0-B200-6723B0C0C66E}" srcOrd="0" destOrd="0" presId="urn:microsoft.com/office/officeart/2018/2/layout/IconVerticalSolidList"/>
    <dgm:cxn modelId="{25B5A20B-D92A-457C-9FB6-FA459B428B79}" type="presParOf" srcId="{CAEF92C0-FB18-4794-929C-5E7917142A3F}" destId="{D40E6D61-998B-463D-A4C8-732A386AA729}" srcOrd="1" destOrd="0" presId="urn:microsoft.com/office/officeart/2018/2/layout/IconVerticalSolidList"/>
    <dgm:cxn modelId="{5719597C-328F-461D-800C-FB362933C102}" type="presParOf" srcId="{CAEF92C0-FB18-4794-929C-5E7917142A3F}" destId="{77D993C9-C49C-4EAA-A004-492743D1A1A1}" srcOrd="2" destOrd="0" presId="urn:microsoft.com/office/officeart/2018/2/layout/IconVerticalSolidList"/>
    <dgm:cxn modelId="{E61990E4-975D-4DCE-993A-A41A66AEB249}" type="presParOf" srcId="{CAEF92C0-FB18-4794-929C-5E7917142A3F}" destId="{3A689161-1194-4AB9-9508-AFBF1978212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C09DD-EB99-487A-85C8-E946E1A88ED3}">
      <dsp:nvSpPr>
        <dsp:cNvPr id="0" name=""/>
        <dsp:cNvSpPr/>
      </dsp:nvSpPr>
      <dsp:spPr>
        <a:xfrm>
          <a:off x="0" y="755206"/>
          <a:ext cx="4849586" cy="13942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650B80-6CA0-44E5-BBE7-77EC89783C0B}">
      <dsp:nvSpPr>
        <dsp:cNvPr id="0" name=""/>
        <dsp:cNvSpPr/>
      </dsp:nvSpPr>
      <dsp:spPr>
        <a:xfrm>
          <a:off x="421753" y="1068907"/>
          <a:ext cx="766825" cy="766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A7DAF8-87C1-44A2-B8A1-EAB2FB544610}">
      <dsp:nvSpPr>
        <dsp:cNvPr id="0" name=""/>
        <dsp:cNvSpPr/>
      </dsp:nvSpPr>
      <dsp:spPr>
        <a:xfrm>
          <a:off x="1610333" y="755206"/>
          <a:ext cx="3239252" cy="1394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56" tIns="147556" rIns="147556" bIns="147556" numCol="1" spcCol="1270" anchor="ctr" anchorCtr="0">
          <a:noAutofit/>
        </a:bodyPr>
        <a:lstStyle/>
        <a:p>
          <a:pPr marL="0" lvl="0" indent="0" algn="l" defTabSz="666750">
            <a:lnSpc>
              <a:spcPct val="100000"/>
            </a:lnSpc>
            <a:spcBef>
              <a:spcPct val="0"/>
            </a:spcBef>
            <a:spcAft>
              <a:spcPct val="35000"/>
            </a:spcAft>
            <a:buNone/>
          </a:pPr>
          <a:r>
            <a:rPr lang="en-US" sz="1500" kern="1200"/>
            <a:t>Multicore processors</a:t>
          </a:r>
        </a:p>
      </dsp:txBody>
      <dsp:txXfrm>
        <a:off x="1610333" y="755206"/>
        <a:ext cx="3239252" cy="1394227"/>
      </dsp:txXfrm>
    </dsp:sp>
    <dsp:sp modelId="{369D8652-4796-4BA0-B200-6723B0C0C66E}">
      <dsp:nvSpPr>
        <dsp:cNvPr id="0" name=""/>
        <dsp:cNvSpPr/>
      </dsp:nvSpPr>
      <dsp:spPr>
        <a:xfrm>
          <a:off x="0" y="2497991"/>
          <a:ext cx="4849586" cy="13942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0E6D61-998B-463D-A4C8-732A386AA729}">
      <dsp:nvSpPr>
        <dsp:cNvPr id="0" name=""/>
        <dsp:cNvSpPr/>
      </dsp:nvSpPr>
      <dsp:spPr>
        <a:xfrm>
          <a:off x="421753" y="2811692"/>
          <a:ext cx="766825" cy="766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689161-1194-4AB9-9508-AFBF19782120}">
      <dsp:nvSpPr>
        <dsp:cNvPr id="0" name=""/>
        <dsp:cNvSpPr/>
      </dsp:nvSpPr>
      <dsp:spPr>
        <a:xfrm>
          <a:off x="1610333" y="2497991"/>
          <a:ext cx="3239252" cy="1394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56" tIns="147556" rIns="147556" bIns="147556" numCol="1" spcCol="1270" anchor="ctr" anchorCtr="0">
          <a:noAutofit/>
        </a:bodyPr>
        <a:lstStyle/>
        <a:p>
          <a:pPr marL="0" lvl="0" indent="0" algn="l" defTabSz="666750">
            <a:lnSpc>
              <a:spcPct val="100000"/>
            </a:lnSpc>
            <a:spcBef>
              <a:spcPct val="0"/>
            </a:spcBef>
            <a:spcAft>
              <a:spcPct val="35000"/>
            </a:spcAft>
            <a:buNone/>
          </a:pPr>
          <a:r>
            <a:rPr lang="en-US" sz="1500" kern="1200"/>
            <a:t>Now the processor can actually run multiple programs at once. Operating systems still use multitasking, but now there can actually be multiple tasks running in parallel with each other.</a:t>
          </a:r>
        </a:p>
      </dsp:txBody>
      <dsp:txXfrm>
        <a:off x="1610333" y="2497991"/>
        <a:ext cx="3239252" cy="13942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3ECEABD-58F0-41C6-A1B5-F6BCA99201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824CFB2-AD5F-4363-9017-5DD74EA636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536900-A273-4192-A5F3-D1D52B781480}" type="datetimeFigureOut">
              <a:rPr lang="es-ES" smtClean="0"/>
              <a:t>19/07/2023</a:t>
            </a:fld>
            <a:endParaRPr lang="es-ES"/>
          </a:p>
        </p:txBody>
      </p:sp>
      <p:sp>
        <p:nvSpPr>
          <p:cNvPr id="4" name="Marcador de pie de página 3">
            <a:extLst>
              <a:ext uri="{FF2B5EF4-FFF2-40B4-BE49-F238E27FC236}">
                <a16:creationId xmlns:a16="http://schemas.microsoft.com/office/drawing/2014/main" id="{DF5FA4A3-C7C2-4A5D-BD7B-6E9B206E44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3BE1097B-EDEA-44B3-8B20-0934D4301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5287E5-8F30-4233-B83B-DACBFA43529B}" type="slidenum">
              <a:rPr lang="es-ES" smtClean="0"/>
              <a:t>‹#›</a:t>
            </a:fld>
            <a:endParaRPr lang="es-ES"/>
          </a:p>
        </p:txBody>
      </p:sp>
    </p:spTree>
    <p:extLst>
      <p:ext uri="{BB962C8B-B14F-4D97-AF65-F5344CB8AC3E}">
        <p14:creationId xmlns:p14="http://schemas.microsoft.com/office/powerpoint/2010/main" val="30228992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8868E-82C9-4335-AB18-48A43B8F09ED}" type="datetimeFigureOut">
              <a:rPr lang="es-ES" noProof="0" smtClean="0"/>
              <a:t>19/07/2023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F3837-1EA1-4185-B041-082E69BD8CF5}" type="slidenum">
              <a:rPr lang="es-ES" noProof="0" smtClean="0"/>
              <a:t>‹#›</a:t>
            </a:fld>
            <a:endParaRPr lang="es-ES" noProof="0"/>
          </a:p>
        </p:txBody>
      </p:sp>
    </p:spTree>
    <p:extLst>
      <p:ext uri="{BB962C8B-B14F-4D97-AF65-F5344CB8AC3E}">
        <p14:creationId xmlns:p14="http://schemas.microsoft.com/office/powerpoint/2010/main" val="1548223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3F3837-1EA1-4185-B041-082E69BD8CF5}" type="slidenum">
              <a:rPr lang="es-ES" smtClean="0"/>
              <a:t>1</a:t>
            </a:fld>
            <a:endParaRPr lang="es-ES"/>
          </a:p>
        </p:txBody>
      </p:sp>
    </p:spTree>
    <p:extLst>
      <p:ext uri="{BB962C8B-B14F-4D97-AF65-F5344CB8AC3E}">
        <p14:creationId xmlns:p14="http://schemas.microsoft.com/office/powerpoint/2010/main" val="1240455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775217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4232485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2858376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Cultura y velocidad distinta…. </a:t>
            </a:r>
          </a:p>
          <a:p>
            <a:endParaRPr lang="es-ES"/>
          </a:p>
          <a:p>
            <a:r>
              <a:rPr lang="es-ES"/>
              <a:t>Plantear argumentos</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3F3837-1EA1-4185-B041-082E69BD8CF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281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47117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2CA3AB2B-189A-4C92-A457-C6A3833631A7}" type="slidenum">
              <a:rPr lang="en-US" smtClean="0"/>
              <a:pPr/>
              <a:t>3</a:t>
            </a:fld>
            <a:endParaRPr lang="en-US"/>
          </a:p>
        </p:txBody>
      </p:sp>
    </p:spTree>
    <p:extLst>
      <p:ext uri="{BB962C8B-B14F-4D97-AF65-F5344CB8AC3E}">
        <p14:creationId xmlns:p14="http://schemas.microsoft.com/office/powerpoint/2010/main" val="396535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4258867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1471489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1054679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2826124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85457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357414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pPr rtl="0"/>
            <a:fld id="{BEFF3C2B-FE6D-42D4-BBB0-67A75FA1ED9C}" type="datetime1">
              <a:rPr lang="es-ES" noProof="0" smtClean="0"/>
              <a:t>19/07/2023</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4FAB73BC-B049-4115-A692-8D63A059BFB8}" type="slidenum">
              <a:rPr lang="es-ES" noProof="0" smtClean="0"/>
              <a:pPr rtl="0"/>
              <a:t>‹#›</a:t>
            </a:fld>
            <a:endParaRPr lang="es-ES" noProof="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5425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E4C2A1C6-30E4-4BB7-B0A5-81DD08B863BE}" type="datetime1">
              <a:rPr lang="es-ES" noProof="0" smtClean="0"/>
              <a:t>19/07/2023</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4FAB73BC-B049-4115-A692-8D63A059BFB8}" type="slidenum">
              <a:rPr lang="es-ES" noProof="0" smtClean="0"/>
              <a:pPr rtl="0"/>
              <a:t>‹#›</a:t>
            </a:fld>
            <a:endParaRPr lang="es-ES" noProof="0"/>
          </a:p>
        </p:txBody>
      </p:sp>
    </p:spTree>
    <p:extLst>
      <p:ext uri="{BB962C8B-B14F-4D97-AF65-F5344CB8AC3E}">
        <p14:creationId xmlns:p14="http://schemas.microsoft.com/office/powerpoint/2010/main" val="547472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D2CF2578-F7E1-4AE6-A9CE-31E003EE66BF}" type="datetime1">
              <a:rPr lang="es-ES" noProof="0" smtClean="0"/>
              <a:t>19/07/2023</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4FAB73BC-B049-4115-A692-8D63A059BFB8}" type="slidenum">
              <a:rPr lang="es-ES" noProof="0" smtClean="0"/>
              <a:pPr rtl="0"/>
              <a:t>‹#›</a:t>
            </a:fld>
            <a:endParaRPr lang="es-ES" noProof="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607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ight gray shading">
    <p:bg>
      <p:bgPr>
        <a:gradFill>
          <a:gsLst>
            <a:gs pos="0">
              <a:schemeClr val="bg1"/>
            </a:gs>
            <a:gs pos="100000">
              <a:srgbClr val="DBDBDB"/>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7" name="Group 16"/>
          <p:cNvGrpSpPr/>
          <p:nvPr userDrawn="1"/>
        </p:nvGrpSpPr>
        <p:grpSpPr>
          <a:xfrm>
            <a:off x="328169" y="6237312"/>
            <a:ext cx="439241" cy="439240"/>
            <a:chOff x="186858" y="6096003"/>
            <a:chExt cx="580550" cy="580549"/>
          </a:xfrm>
          <a:solidFill>
            <a:schemeClr val="bg1">
              <a:lumMod val="95000"/>
            </a:schemeClr>
          </a:solidFill>
        </p:grpSpPr>
        <p:sp>
          <p:nvSpPr>
            <p:cNvPr id="18" name="Rectangle 17"/>
            <p:cNvSpPr/>
            <p:nvPr userDrawn="1"/>
          </p:nvSpPr>
          <p:spPr>
            <a:xfrm>
              <a:off x="186859" y="6096003"/>
              <a:ext cx="580549" cy="5805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9" name="Rectangle 18"/>
            <p:cNvSpPr/>
            <p:nvPr userDrawn="1"/>
          </p:nvSpPr>
          <p:spPr>
            <a:xfrm>
              <a:off x="186858" y="6612049"/>
              <a:ext cx="580549" cy="6450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a:p>
          </p:txBody>
        </p:sp>
      </p:grpSp>
      <p:sp>
        <p:nvSpPr>
          <p:cNvPr id="3" name="Sous-titre 2"/>
          <p:cNvSpPr>
            <a:spLocks noGrp="1"/>
          </p:cNvSpPr>
          <p:nvPr>
            <p:ph type="subTitle" idx="1"/>
          </p:nvPr>
        </p:nvSpPr>
        <p:spPr>
          <a:xfrm>
            <a:off x="1784570" y="764704"/>
            <a:ext cx="9797832" cy="288032"/>
          </a:xfrm>
        </p:spPr>
        <p:txBody>
          <a:bodyPr anchor="ctr">
            <a:noAutofit/>
          </a:bodyPr>
          <a:lstStyle>
            <a:lvl1pPr marL="0" indent="0" algn="r">
              <a:buNone/>
              <a:defRPr sz="2000" cap="small" baseline="0">
                <a:solidFill>
                  <a:schemeClr val="accent1">
                    <a:lumMod val="75000"/>
                  </a:schemeClr>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1784570" y="147094"/>
            <a:ext cx="9797832" cy="617612"/>
          </a:xfrm>
          <a:prstGeom prst="rect">
            <a:avLst/>
          </a:prstGeom>
        </p:spPr>
        <p:txBody>
          <a:bodyPr vert="horz" lIns="91440" tIns="45720" rIns="91440" bIns="45720" rtlCol="0" anchor="ctr">
            <a:noAutofit/>
          </a:bodyPr>
          <a:lstStyle>
            <a:lvl1pPr>
              <a:defRPr sz="4000">
                <a:solidFill>
                  <a:schemeClr val="accent1">
                    <a:lumMod val="75000"/>
                  </a:schemeClr>
                </a:solidFill>
              </a:defRPr>
            </a:lvl1pPr>
          </a:lstStyle>
          <a:p>
            <a:r>
              <a:rPr lang="fr-FR" dirty="0"/>
              <a:t>Modifiez le style du titre</a:t>
            </a:r>
            <a:endParaRPr lang="en-US" dirty="0"/>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1" b="19391"/>
          <a:stretch/>
        </p:blipFill>
        <p:spPr>
          <a:xfrm>
            <a:off x="10560496" y="5593032"/>
            <a:ext cx="1095488" cy="1083520"/>
          </a:xfrm>
          <a:prstGeom prst="rect">
            <a:avLst/>
          </a:prstGeom>
        </p:spPr>
      </p:pic>
      <p:sp>
        <p:nvSpPr>
          <p:cNvPr id="2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spTree>
    <p:extLst>
      <p:ext uri="{BB962C8B-B14F-4D97-AF65-F5344CB8AC3E}">
        <p14:creationId xmlns:p14="http://schemas.microsoft.com/office/powerpoint/2010/main" val="3892174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256032" y="1143000"/>
            <a:ext cx="2834640" cy="2377440"/>
          </a:xfrm>
        </p:spPr>
        <p:txBody>
          <a:bodyPr rtlCol="0" anchor="b">
            <a:normAutofit/>
          </a:bodyPr>
          <a:lstStyle>
            <a:lvl1pPr>
              <a:defRPr sz="3200" b="0" baseline="0"/>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3906981"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256032" y="3494176"/>
            <a:ext cx="2834640" cy="2321990"/>
          </a:xfrm>
        </p:spPr>
        <p:txBody>
          <a:bodyPr rtlCol="0"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8" name="Marcador de fecha 7"/>
          <p:cNvSpPr>
            <a:spLocks noGrp="1"/>
          </p:cNvSpPr>
          <p:nvPr>
            <p:ph type="dt" sz="half" idx="10"/>
          </p:nvPr>
        </p:nvSpPr>
        <p:spPr/>
        <p:txBody>
          <a:bodyPr rtlCol="0"/>
          <a:lstStyle/>
          <a:p>
            <a:pPr rtl="0"/>
            <a:fld id="{D07F92E6-92B8-4BFC-AB1C-994666EF2AAA}" type="datetime1">
              <a:rPr lang="es-ES" noProof="0" smtClean="0"/>
              <a:t>19/07/2023</a:t>
            </a:fld>
            <a:endParaRPr lang="es-ES" noProof="0"/>
          </a:p>
        </p:txBody>
      </p:sp>
      <p:sp>
        <p:nvSpPr>
          <p:cNvPr id="9" name="Marcador de posición de pie de página 8"/>
          <p:cNvSpPr>
            <a:spLocks noGrp="1"/>
          </p:cNvSpPr>
          <p:nvPr>
            <p:ph type="ftr" sz="quarter" idx="11"/>
          </p:nvPr>
        </p:nvSpPr>
        <p:spPr/>
        <p:txBody>
          <a:bodyPr rtlCol="0"/>
          <a:lstStyle/>
          <a:p>
            <a:pPr rtl="0"/>
            <a:endParaRPr lang="es-ES" noProof="0"/>
          </a:p>
        </p:txBody>
      </p:sp>
      <p:sp>
        <p:nvSpPr>
          <p:cNvPr id="10" name="Marcador de posición de número de diapositiva 9"/>
          <p:cNvSpPr>
            <a:spLocks noGrp="1"/>
          </p:cNvSpPr>
          <p:nvPr>
            <p:ph type="sldNum" sz="quarter" idx="12"/>
          </p:nvPr>
        </p:nvSpPr>
        <p:spPr/>
        <p:txBody>
          <a:bodyPr rtlCol="0"/>
          <a:lstStyle/>
          <a:p>
            <a:pPr rtl="0"/>
            <a:fld id="{4FAB73BC-B049-4115-A692-8D63A059BFB8}" type="slidenum">
              <a:rPr lang="es-ES" noProof="0" smtClean="0"/>
              <a:pPr rtl="0"/>
              <a:t>‹#›</a:t>
            </a:fld>
            <a:endParaRPr lang="es-ES" noProof="0"/>
          </a:p>
        </p:txBody>
      </p:sp>
      <p:sp>
        <p:nvSpPr>
          <p:cNvPr id="11" name="Marcador de contenido 2">
            <a:extLst>
              <a:ext uri="{FF2B5EF4-FFF2-40B4-BE49-F238E27FC236}">
                <a16:creationId xmlns:a16="http://schemas.microsoft.com/office/drawing/2014/main" id="{87B0DF2F-DAFD-4616-9E25-0C28D75BF306}"/>
              </a:ext>
            </a:extLst>
          </p:cNvPr>
          <p:cNvSpPr>
            <a:spLocks noGrp="1"/>
          </p:cNvSpPr>
          <p:nvPr>
            <p:ph idx="13" hasCustomPrompt="1"/>
          </p:nvPr>
        </p:nvSpPr>
        <p:spPr>
          <a:xfrm>
            <a:off x="6491805"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ntenido 2">
            <a:extLst>
              <a:ext uri="{FF2B5EF4-FFF2-40B4-BE49-F238E27FC236}">
                <a16:creationId xmlns:a16="http://schemas.microsoft.com/office/drawing/2014/main" id="{336DA0F9-D851-437C-A45B-EC125A3D3DB3}"/>
              </a:ext>
            </a:extLst>
          </p:cNvPr>
          <p:cNvSpPr>
            <a:spLocks noGrp="1"/>
          </p:cNvSpPr>
          <p:nvPr>
            <p:ph idx="14" hasCustomPrompt="1"/>
          </p:nvPr>
        </p:nvSpPr>
        <p:spPr>
          <a:xfrm>
            <a:off x="9076629"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5">
            <a:extLst>
              <a:ext uri="{FF2B5EF4-FFF2-40B4-BE49-F238E27FC236}">
                <a16:creationId xmlns:a16="http://schemas.microsoft.com/office/drawing/2014/main" id="{0FF0BA98-3AB4-4D88-B1C2-6279BCACFAD9}"/>
              </a:ext>
            </a:extLst>
          </p:cNvPr>
          <p:cNvSpPr>
            <a:spLocks noGrp="1"/>
          </p:cNvSpPr>
          <p:nvPr>
            <p:ph type="body" sz="quarter" idx="15" hasCustomPrompt="1"/>
          </p:nvPr>
        </p:nvSpPr>
        <p:spPr>
          <a:xfrm>
            <a:off x="3887792" y="3971924"/>
            <a:ext cx="2477419" cy="803275"/>
          </a:xfrm>
        </p:spPr>
        <p:txBody>
          <a:bodyPr rtlCol="0"/>
          <a:lstStyle>
            <a:lvl1pPr marL="0" indent="0">
              <a:buNone/>
              <a:defRPr/>
            </a:lvl1pPr>
          </a:lstStyle>
          <a:p>
            <a:pPr lvl="0" rtl="0"/>
            <a:r>
              <a:rPr lang="es-ES" noProof="0"/>
              <a:t>Editar Estilos de texto del patrón</a:t>
            </a:r>
          </a:p>
        </p:txBody>
      </p:sp>
      <p:sp>
        <p:nvSpPr>
          <p:cNvPr id="13" name="Marcador de texto 5">
            <a:extLst>
              <a:ext uri="{FF2B5EF4-FFF2-40B4-BE49-F238E27FC236}">
                <a16:creationId xmlns:a16="http://schemas.microsoft.com/office/drawing/2014/main" id="{D9DEF72B-B924-4A0D-8C83-3B370632C0D3}"/>
              </a:ext>
            </a:extLst>
          </p:cNvPr>
          <p:cNvSpPr>
            <a:spLocks noGrp="1"/>
          </p:cNvSpPr>
          <p:nvPr>
            <p:ph type="body" sz="quarter" idx="16" hasCustomPrompt="1"/>
          </p:nvPr>
        </p:nvSpPr>
        <p:spPr>
          <a:xfrm>
            <a:off x="6472616" y="3971925"/>
            <a:ext cx="2477419" cy="803275"/>
          </a:xfrm>
        </p:spPr>
        <p:txBody>
          <a:bodyPr rtlCol="0"/>
          <a:lstStyle>
            <a:lvl1pPr marL="0" indent="0">
              <a:buNone/>
              <a:defRPr/>
            </a:lvl1pPr>
          </a:lstStyle>
          <a:p>
            <a:pPr lvl="0" rtl="0"/>
            <a:r>
              <a:rPr lang="es-ES" noProof="0"/>
              <a:t>Editar Estilos de texto del patrón</a:t>
            </a:r>
          </a:p>
        </p:txBody>
      </p:sp>
      <p:sp>
        <p:nvSpPr>
          <p:cNvPr id="14" name="Marcador de texto 5">
            <a:extLst>
              <a:ext uri="{FF2B5EF4-FFF2-40B4-BE49-F238E27FC236}">
                <a16:creationId xmlns:a16="http://schemas.microsoft.com/office/drawing/2014/main" id="{E9D30C54-E9E8-4300-8DA4-352DB3A71A4F}"/>
              </a:ext>
            </a:extLst>
          </p:cNvPr>
          <p:cNvSpPr>
            <a:spLocks noGrp="1"/>
          </p:cNvSpPr>
          <p:nvPr>
            <p:ph type="body" sz="quarter" idx="17" hasCustomPrompt="1"/>
          </p:nvPr>
        </p:nvSpPr>
        <p:spPr>
          <a:xfrm>
            <a:off x="9070239" y="3971924"/>
            <a:ext cx="2477419" cy="803275"/>
          </a:xfrm>
        </p:spPr>
        <p:txBody>
          <a:bodyPr rtlCol="0"/>
          <a:lstStyle>
            <a:lvl1pPr marL="0" indent="0">
              <a:buNone/>
              <a:defRPr/>
            </a:lvl1pPr>
          </a:lstStyle>
          <a:p>
            <a:pPr lvl="0" rtl="0"/>
            <a:r>
              <a:rPr lang="es-ES" noProof="0"/>
              <a:t>Editar Estilos de texto del patrón</a:t>
            </a:r>
          </a:p>
        </p:txBody>
      </p:sp>
    </p:spTree>
    <p:extLst>
      <p:ext uri="{BB962C8B-B14F-4D97-AF65-F5344CB8AC3E}">
        <p14:creationId xmlns:p14="http://schemas.microsoft.com/office/powerpoint/2010/main" val="2075080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_TwoSpeakers">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457350" y="609600"/>
            <a:ext cx="1130783" cy="676216"/>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t>
            </a:r>
          </a:p>
        </p:txBody>
      </p:sp>
      <p:sp>
        <p:nvSpPr>
          <p:cNvPr id="4" name="Content Placeholder 3">
            <a:extLst>
              <a:ext uri="{FF2B5EF4-FFF2-40B4-BE49-F238E27FC236}">
                <a16:creationId xmlns:a16="http://schemas.microsoft.com/office/drawing/2014/main" id="{8DC4DB24-AA3B-7D40-A2CC-0837CCA5ED90}"/>
              </a:ext>
            </a:extLst>
          </p:cNvPr>
          <p:cNvSpPr>
            <a:spLocks noGrp="1"/>
          </p:cNvSpPr>
          <p:nvPr>
            <p:ph sz="quarter" idx="14"/>
          </p:nvPr>
        </p:nvSpPr>
        <p:spPr>
          <a:xfrm>
            <a:off x="699823" y="6402917"/>
            <a:ext cx="7620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8955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vider_Slide_and_Subtitle">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1803945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BEFF3C2B-FE6D-42D4-BBB0-67A75FA1ED9C}" type="datetime1">
              <a:rPr lang="es-ES" noProof="0" smtClean="0"/>
              <a:t>19/07/2023</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4FAB73BC-B049-4115-A692-8D63A059BFB8}" type="slidenum">
              <a:rPr lang="es-ES" noProof="0" smtClean="0"/>
              <a:pPr rtl="0"/>
              <a:t>‹#›</a:t>
            </a:fld>
            <a:endParaRPr lang="es-ES" noProof="0"/>
          </a:p>
        </p:txBody>
      </p:sp>
    </p:spTree>
    <p:extLst>
      <p:ext uri="{BB962C8B-B14F-4D97-AF65-F5344CB8AC3E}">
        <p14:creationId xmlns:p14="http://schemas.microsoft.com/office/powerpoint/2010/main" val="31944970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fld id="{BB2E1E6C-3F7B-4A58-8073-DE91827AE258}" type="datetime1">
              <a:rPr lang="es-ES" noProof="0" smtClean="0"/>
              <a:t>19/07/2023</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4FAB73BC-B049-4115-A692-8D63A059BFB8}" type="slidenum">
              <a:rPr lang="es-ES" noProof="0" smtClean="0"/>
              <a:pPr rtl="0"/>
              <a:t>‹#›</a:t>
            </a:fld>
            <a:endParaRPr lang="es-ES" noProof="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5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fld id="{E9E3625D-CCA1-46AC-98D2-F055DCE80F3A}" type="datetime1">
              <a:rPr lang="es-ES" noProof="0" smtClean="0"/>
              <a:t>19/07/2023</a:t>
            </a:fld>
            <a:endParaRPr lang="es-ES" noProof="0"/>
          </a:p>
        </p:txBody>
      </p:sp>
      <p:sp>
        <p:nvSpPr>
          <p:cNvPr id="6" name="Footer Placeholder 5"/>
          <p:cNvSpPr>
            <a:spLocks noGrp="1"/>
          </p:cNvSpPr>
          <p:nvPr>
            <p:ph type="ftr" sz="quarter" idx="11"/>
          </p:nvPr>
        </p:nvSpPr>
        <p:spPr/>
        <p:txBody>
          <a:bodyPr/>
          <a:lstStyle/>
          <a:p>
            <a:pPr rtl="0"/>
            <a:endParaRPr lang="es-ES" noProof="0"/>
          </a:p>
        </p:txBody>
      </p:sp>
      <p:sp>
        <p:nvSpPr>
          <p:cNvPr id="7" name="Slide Number Placeholder 6"/>
          <p:cNvSpPr>
            <a:spLocks noGrp="1"/>
          </p:cNvSpPr>
          <p:nvPr>
            <p:ph type="sldNum" sz="quarter" idx="12"/>
          </p:nvPr>
        </p:nvSpPr>
        <p:spPr/>
        <p:txBody>
          <a:bodyPr/>
          <a:lstStyle/>
          <a:p>
            <a:pPr rtl="0"/>
            <a:fld id="{4FAB73BC-B049-4115-A692-8D63A059BFB8}" type="slidenum">
              <a:rPr lang="es-ES" noProof="0" smtClean="0"/>
              <a:pPr rtl="0"/>
              <a:t>‹#›</a:t>
            </a:fld>
            <a:endParaRPr lang="es-ES" noProof="0"/>
          </a:p>
        </p:txBody>
      </p:sp>
    </p:spTree>
    <p:extLst>
      <p:ext uri="{BB962C8B-B14F-4D97-AF65-F5344CB8AC3E}">
        <p14:creationId xmlns:p14="http://schemas.microsoft.com/office/powerpoint/2010/main" val="3561940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los estilos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fld id="{0D63EFB8-5C08-4008-9B97-F8176CD39737}" type="datetime1">
              <a:rPr lang="es-ES" noProof="0" smtClean="0"/>
              <a:t>19/07/2023</a:t>
            </a:fld>
            <a:endParaRPr lang="es-ES" noProof="0"/>
          </a:p>
        </p:txBody>
      </p:sp>
      <p:sp>
        <p:nvSpPr>
          <p:cNvPr id="8" name="Footer Placeholder 7"/>
          <p:cNvSpPr>
            <a:spLocks noGrp="1"/>
          </p:cNvSpPr>
          <p:nvPr>
            <p:ph type="ftr" sz="quarter" idx="11"/>
          </p:nvPr>
        </p:nvSpPr>
        <p:spPr/>
        <p:txBody>
          <a:bodyPr/>
          <a:lstStyle/>
          <a:p>
            <a:pPr rtl="0"/>
            <a:endParaRPr lang="es-ES" noProof="0"/>
          </a:p>
        </p:txBody>
      </p:sp>
      <p:sp>
        <p:nvSpPr>
          <p:cNvPr id="9" name="Slide Number Placeholder 8"/>
          <p:cNvSpPr>
            <a:spLocks noGrp="1"/>
          </p:cNvSpPr>
          <p:nvPr>
            <p:ph type="sldNum" sz="quarter" idx="12"/>
          </p:nvPr>
        </p:nvSpPr>
        <p:spPr/>
        <p:txBody>
          <a:bodyPr/>
          <a:lstStyle/>
          <a:p>
            <a:pPr rtl="0"/>
            <a:fld id="{4FAB73BC-B049-4115-A692-8D63A059BFB8}" type="slidenum">
              <a:rPr lang="es-ES" noProof="0" smtClean="0"/>
              <a:pPr rtl="0"/>
              <a:t>‹#›</a:t>
            </a:fld>
            <a:endParaRPr lang="es-ES" noProof="0"/>
          </a:p>
        </p:txBody>
      </p:sp>
    </p:spTree>
    <p:extLst>
      <p:ext uri="{BB962C8B-B14F-4D97-AF65-F5344CB8AC3E}">
        <p14:creationId xmlns:p14="http://schemas.microsoft.com/office/powerpoint/2010/main" val="1094989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rtl="0"/>
            <a:fld id="{A241E37C-8E03-4609-A442-8667C3A8EBD8}" type="datetime1">
              <a:rPr lang="es-ES" noProof="0" smtClean="0"/>
              <a:t>19/07/2023</a:t>
            </a:fld>
            <a:endParaRPr lang="es-ES" noProof="0"/>
          </a:p>
        </p:txBody>
      </p:sp>
      <p:sp>
        <p:nvSpPr>
          <p:cNvPr id="4" name="Footer Placeholder 3"/>
          <p:cNvSpPr>
            <a:spLocks noGrp="1"/>
          </p:cNvSpPr>
          <p:nvPr>
            <p:ph type="ftr" sz="quarter" idx="11"/>
          </p:nvPr>
        </p:nvSpPr>
        <p:spPr/>
        <p:txBody>
          <a:bodyPr/>
          <a:lstStyle/>
          <a:p>
            <a:pPr rtl="0"/>
            <a:endParaRPr lang="es-ES" noProof="0"/>
          </a:p>
        </p:txBody>
      </p:sp>
      <p:sp>
        <p:nvSpPr>
          <p:cNvPr id="5" name="Slide Number Placeholder 4"/>
          <p:cNvSpPr>
            <a:spLocks noGrp="1"/>
          </p:cNvSpPr>
          <p:nvPr>
            <p:ph type="sldNum" sz="quarter" idx="12"/>
          </p:nvPr>
        </p:nvSpPr>
        <p:spPr/>
        <p:txBody>
          <a:bodyPr/>
          <a:lstStyle/>
          <a:p>
            <a:pPr rtl="0"/>
            <a:fld id="{4FAB73BC-B049-4115-A692-8D63A059BFB8}" type="slidenum">
              <a:rPr lang="es-ES" noProof="0" smtClean="0"/>
              <a:pPr rtl="0"/>
              <a:t>‹#›</a:t>
            </a:fld>
            <a:endParaRPr lang="es-ES" noProof="0"/>
          </a:p>
        </p:txBody>
      </p:sp>
    </p:spTree>
    <p:extLst>
      <p:ext uri="{BB962C8B-B14F-4D97-AF65-F5344CB8AC3E}">
        <p14:creationId xmlns:p14="http://schemas.microsoft.com/office/powerpoint/2010/main" val="628342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C3CD2C8A-0368-46E3-8AD5-64D54475A9B4}" type="datetime1">
              <a:rPr lang="es-ES" noProof="0" smtClean="0"/>
              <a:t>19/07/2023</a:t>
            </a:fld>
            <a:endParaRPr lang="es-ES" noProof="0"/>
          </a:p>
        </p:txBody>
      </p:sp>
      <p:sp>
        <p:nvSpPr>
          <p:cNvPr id="3" name="Footer Placeholder 2"/>
          <p:cNvSpPr>
            <a:spLocks noGrp="1"/>
          </p:cNvSpPr>
          <p:nvPr>
            <p:ph type="ftr" sz="quarter" idx="11"/>
          </p:nvPr>
        </p:nvSpPr>
        <p:spPr/>
        <p:txBody>
          <a:bodyPr/>
          <a:lstStyle/>
          <a:p>
            <a:pPr rtl="0"/>
            <a:endParaRPr lang="es-ES" noProof="0"/>
          </a:p>
        </p:txBody>
      </p:sp>
      <p:sp>
        <p:nvSpPr>
          <p:cNvPr id="4" name="Slide Number Placeholder 3"/>
          <p:cNvSpPr>
            <a:spLocks noGrp="1"/>
          </p:cNvSpPr>
          <p:nvPr>
            <p:ph type="sldNum" sz="quarter" idx="12"/>
          </p:nvPr>
        </p:nvSpPr>
        <p:spPr/>
        <p:txBody>
          <a:bodyPr/>
          <a:lstStyle/>
          <a:p>
            <a:pPr rtl="0"/>
            <a:fld id="{4FAB73BC-B049-4115-A692-8D63A059BFB8}" type="slidenum">
              <a:rPr lang="es-ES" noProof="0" smtClean="0"/>
              <a:pPr rtl="0"/>
              <a:t>‹#›</a:t>
            </a:fld>
            <a:endParaRPr lang="es-ES" noProof="0"/>
          </a:p>
        </p:txBody>
      </p:sp>
    </p:spTree>
    <p:extLst>
      <p:ext uri="{BB962C8B-B14F-4D97-AF65-F5344CB8AC3E}">
        <p14:creationId xmlns:p14="http://schemas.microsoft.com/office/powerpoint/2010/main" val="4005057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fld id="{BEFF3C2B-FE6D-42D4-BBB0-67A75FA1ED9C}" type="datetime1">
              <a:rPr lang="es-ES" noProof="0" smtClean="0"/>
              <a:t>19/07/2023</a:t>
            </a:fld>
            <a:endParaRPr lang="es-ES" noProof="0"/>
          </a:p>
        </p:txBody>
      </p:sp>
      <p:sp>
        <p:nvSpPr>
          <p:cNvPr id="6" name="Footer Placeholder 5"/>
          <p:cNvSpPr>
            <a:spLocks noGrp="1"/>
          </p:cNvSpPr>
          <p:nvPr>
            <p:ph type="ftr" sz="quarter" idx="11"/>
          </p:nvPr>
        </p:nvSpPr>
        <p:spPr/>
        <p:txBody>
          <a:bodyPr/>
          <a:lstStyle/>
          <a:p>
            <a:pPr rtl="0"/>
            <a:endParaRPr lang="es-ES" noProof="0"/>
          </a:p>
        </p:txBody>
      </p:sp>
      <p:sp>
        <p:nvSpPr>
          <p:cNvPr id="7" name="Slide Number Placeholder 6"/>
          <p:cNvSpPr>
            <a:spLocks noGrp="1"/>
          </p:cNvSpPr>
          <p:nvPr>
            <p:ph type="sldNum" sz="quarter" idx="12"/>
          </p:nvPr>
        </p:nvSpPr>
        <p:spPr/>
        <p:txBody>
          <a:bodyPr/>
          <a:lstStyle/>
          <a:p>
            <a:pPr rtl="0"/>
            <a:fld id="{4FAB73BC-B049-4115-A692-8D63A059BFB8}" type="slidenum">
              <a:rPr lang="es-ES" noProof="0" smtClean="0"/>
              <a:pPr rtl="0"/>
              <a:t>‹#›</a:t>
            </a:fld>
            <a:endParaRPr lang="es-ES" noProof="0"/>
          </a:p>
        </p:txBody>
      </p:sp>
    </p:spTree>
    <p:extLst>
      <p:ext uri="{BB962C8B-B14F-4D97-AF65-F5344CB8AC3E}">
        <p14:creationId xmlns:p14="http://schemas.microsoft.com/office/powerpoint/2010/main" val="2549557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fld id="{BEFF3C2B-FE6D-42D4-BBB0-67A75FA1ED9C}" type="datetime1">
              <a:rPr lang="es-ES" noProof="0" smtClean="0"/>
              <a:t>19/07/2023</a:t>
            </a:fld>
            <a:endParaRPr lang="es-ES" noProof="0"/>
          </a:p>
        </p:txBody>
      </p:sp>
      <p:sp>
        <p:nvSpPr>
          <p:cNvPr id="6" name="Footer Placeholder 5"/>
          <p:cNvSpPr>
            <a:spLocks noGrp="1"/>
          </p:cNvSpPr>
          <p:nvPr>
            <p:ph type="ftr" sz="quarter" idx="11"/>
          </p:nvPr>
        </p:nvSpPr>
        <p:spPr/>
        <p:txBody>
          <a:bodyPr/>
          <a:lstStyle/>
          <a:p>
            <a:pPr rtl="0"/>
            <a:endParaRPr lang="es-ES" noProof="0"/>
          </a:p>
        </p:txBody>
      </p:sp>
      <p:sp>
        <p:nvSpPr>
          <p:cNvPr id="7" name="Slide Number Placeholder 6"/>
          <p:cNvSpPr>
            <a:spLocks noGrp="1"/>
          </p:cNvSpPr>
          <p:nvPr>
            <p:ph type="sldNum" sz="quarter" idx="12"/>
          </p:nvPr>
        </p:nvSpPr>
        <p:spPr/>
        <p:txBody>
          <a:bodyPr/>
          <a:lstStyle/>
          <a:p>
            <a:pPr rtl="0"/>
            <a:fld id="{4FAB73BC-B049-4115-A692-8D63A059BFB8}" type="slidenum">
              <a:rPr lang="es-ES" noProof="0" smtClean="0"/>
              <a:pPr rtl="0"/>
              <a:t>‹#›</a:t>
            </a:fld>
            <a:endParaRPr lang="es-ES" noProof="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8876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764DE79-268F-4C1A-8933-263129D2AF90}" type="datetimeFigureOut">
              <a:rPr lang="en-US" smtClean="0"/>
              <a:t>7/19/2023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F63A3B-78C7-47BE-AE5E-E10140E04643}"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64484"/>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872" r:id="rId13"/>
    <p:sldLayoutId id="2147483923" r:id="rId14"/>
    <p:sldLayoutId id="2147483924" r:id="rId15"/>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computerhoy.com/tecnologia/trabajo-tendra-salidas-laborales-2023-118410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Namespace" TargetMode="External"/><Relationship Id="rId7" Type="http://schemas.openxmlformats.org/officeDocument/2006/relationships/hyperlink" Target="https://wiki.archlinux.org/index.php/chroot" TargetMode="External"/><Relationship Id="rId2" Type="http://schemas.openxmlformats.org/officeDocument/2006/relationships/hyperlink" Target="https://en.wikipedia.org/wiki/Cgroups" TargetMode="External"/><Relationship Id="rId1" Type="http://schemas.openxmlformats.org/officeDocument/2006/relationships/slideLayout" Target="../slideLayouts/slideLayout2.xml"/><Relationship Id="rId6" Type="http://schemas.openxmlformats.org/officeDocument/2006/relationships/hyperlink" Target="https://en.wikipedia.org/wiki/Routing_table" TargetMode="External"/><Relationship Id="rId5" Type="http://schemas.openxmlformats.org/officeDocument/2006/relationships/hyperlink" Target="https://en.wikipedia.org/wiki/Iptables" TargetMode="External"/><Relationship Id="rId4" Type="http://schemas.openxmlformats.org/officeDocument/2006/relationships/hyperlink" Target="https://en.wikipedia.org/wiki/Seccom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6.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sv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6.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1.svg"/><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6.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1.svg"/><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sv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8.svg"/><Relationship Id="rId7"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svg"/></Relationships>
</file>

<file path=ppt/slides/_rels/slide7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4.png"/><Relationship Id="rId7" Type="http://schemas.openxmlformats.org/officeDocument/2006/relationships/image" Target="../media/image56.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58.svg"/></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svg"/></Relationships>
</file>

<file path=ppt/slides/_rels/slide7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4.png"/><Relationship Id="rId7" Type="http://schemas.openxmlformats.org/officeDocument/2006/relationships/image" Target="../media/image5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56.sv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s://help.wnpower.com/hc/es/articles/360035684632-Acceder-a-Herramientas-para-desarrolladores-en-Google-Chrome" TargetMode="External"/><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Kanban_(development)" TargetMode="External"/><Relationship Id="rId2" Type="http://schemas.openxmlformats.org/officeDocument/2006/relationships/image" Target="../media/image60.jp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hyperlink" Target="https://www.support-at-home.de/blog/trello.html" TargetMode="External"/><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hyperlink" Target="https://www.it-swarm-ja.com/ja/google-chrome/chrome%E3%81%AEc%E2%80%8B%E2%80%8Bonsolelog%E3%82%92%E3%83%95%E3%82%A1%E3%82%A4%E3%83%AB%E3%81%AB%E4%BF%9D%E5%AD%98%E3%81%97%E3%81%BE%E3%81%99/939709445/" TargetMode="External"/><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https://trello.com/b/AACxaIFJ/extensiones" TargetMode="External"/><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What Is Fintech? – Forbes Advisor">
            <a:extLst>
              <a:ext uri="{FF2B5EF4-FFF2-40B4-BE49-F238E27FC236}">
                <a16:creationId xmlns:a16="http://schemas.microsoft.com/office/drawing/2014/main" id="{CD172DBE-ED98-508D-746C-9C0E6EA1DB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9114"/>
          <a:stretch/>
        </p:blipFill>
        <p:spPr bwMode="auto">
          <a:xfrm>
            <a:off x="3068" y="0"/>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D6CA50C-1A88-4B3F-A34F-FE199F4205A2}"/>
              </a:ext>
            </a:extLst>
          </p:cNvPr>
          <p:cNvSpPr>
            <a:spLocks noGrp="1"/>
          </p:cNvSpPr>
          <p:nvPr>
            <p:ph type="ctrTitle"/>
          </p:nvPr>
        </p:nvSpPr>
        <p:spPr>
          <a:xfrm>
            <a:off x="334557" y="1653703"/>
            <a:ext cx="4053525" cy="2470488"/>
          </a:xfrm>
        </p:spPr>
        <p:txBody>
          <a:bodyPr rtlCol="0">
            <a:normAutofit/>
          </a:bodyPr>
          <a:lstStyle/>
          <a:p>
            <a:pPr rtl="0"/>
            <a:r>
              <a:rPr lang="es-ES" sz="4400" dirty="0">
                <a:solidFill>
                  <a:schemeClr val="bg1"/>
                </a:solidFill>
              </a:rPr>
              <a:t>Emprendemos</a:t>
            </a:r>
          </a:p>
        </p:txBody>
      </p:sp>
      <p:sp>
        <p:nvSpPr>
          <p:cNvPr id="3" name="Subtítulo 2">
            <a:extLst>
              <a:ext uri="{FF2B5EF4-FFF2-40B4-BE49-F238E27FC236}">
                <a16:creationId xmlns:a16="http://schemas.microsoft.com/office/drawing/2014/main" id="{C9CC2D51-705E-403A-AC0E-9157DC5513A8}"/>
              </a:ext>
            </a:extLst>
          </p:cNvPr>
          <p:cNvSpPr>
            <a:spLocks noGrp="1"/>
          </p:cNvSpPr>
          <p:nvPr>
            <p:ph type="subTitle" idx="1"/>
          </p:nvPr>
        </p:nvSpPr>
        <p:spPr>
          <a:xfrm>
            <a:off x="334557" y="4260714"/>
            <a:ext cx="3361953" cy="1032093"/>
          </a:xfrm>
        </p:spPr>
        <p:txBody>
          <a:bodyPr rtlCol="0">
            <a:normAutofit/>
          </a:bodyPr>
          <a:lstStyle/>
          <a:p>
            <a:pPr rtl="0"/>
            <a:r>
              <a:rPr lang="es-ES" dirty="0">
                <a:solidFill>
                  <a:schemeClr val="bg1"/>
                </a:solidFill>
              </a:rPr>
              <a:t>19/Julio/2023</a:t>
            </a:r>
          </a:p>
        </p:txBody>
      </p:sp>
      <p:sp>
        <p:nvSpPr>
          <p:cNvPr id="6" name="TextBox 5">
            <a:extLst>
              <a:ext uri="{FF2B5EF4-FFF2-40B4-BE49-F238E27FC236}">
                <a16:creationId xmlns:a16="http://schemas.microsoft.com/office/drawing/2014/main" id="{5B43162C-F4D5-98DA-3B95-C3EF7B5B4E2D}"/>
              </a:ext>
            </a:extLst>
          </p:cNvPr>
          <p:cNvSpPr txBox="1"/>
          <p:nvPr/>
        </p:nvSpPr>
        <p:spPr>
          <a:xfrm>
            <a:off x="334557" y="4776760"/>
            <a:ext cx="6097904" cy="369332"/>
          </a:xfrm>
          <a:prstGeom prst="rect">
            <a:avLst/>
          </a:prstGeom>
          <a:noFill/>
        </p:spPr>
        <p:txBody>
          <a:bodyPr wrap="square">
            <a:spAutoFit/>
          </a:bodyPr>
          <a:lstStyle/>
          <a:p>
            <a:pPr algn="just"/>
            <a:r>
              <a:rPr lang="es-ES" dirty="0">
                <a:solidFill>
                  <a:schemeClr val="bg1"/>
                </a:solidFill>
                <a:latin typeface="Arial" panose="020B0604020202020204" pitchFamily="34" charset="0"/>
                <a:cs typeface="Arial" panose="020B0604020202020204" pitchFamily="34" charset="0"/>
              </a:rPr>
              <a:t>Magister Eduard Duarte Sepúlveda</a:t>
            </a:r>
          </a:p>
        </p:txBody>
      </p:sp>
    </p:spTree>
    <p:extLst>
      <p:ext uri="{BB962C8B-B14F-4D97-AF65-F5344CB8AC3E}">
        <p14:creationId xmlns:p14="http://schemas.microsoft.com/office/powerpoint/2010/main" val="2745828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pic>
        <p:nvPicPr>
          <p:cNvPr id="4" name="Picture 3" descr="A computer chip with different colors&#10;&#10;Description automatically generated">
            <a:extLst>
              <a:ext uri="{FF2B5EF4-FFF2-40B4-BE49-F238E27FC236}">
                <a16:creationId xmlns:a16="http://schemas.microsoft.com/office/drawing/2014/main" id="{C865605B-17C8-B803-62FA-6EBC8290B2AA}"/>
              </a:ext>
            </a:extLst>
          </p:cNvPr>
          <p:cNvPicPr>
            <a:picLocks noChangeAspect="1"/>
          </p:cNvPicPr>
          <p:nvPr/>
        </p:nvPicPr>
        <p:blipFill>
          <a:blip r:embed="rId2"/>
          <a:stretch>
            <a:fillRect/>
          </a:stretch>
        </p:blipFill>
        <p:spPr>
          <a:xfrm>
            <a:off x="423092" y="1957378"/>
            <a:ext cx="6218788" cy="3799114"/>
          </a:xfrm>
          <a:prstGeom prst="rect">
            <a:avLst/>
          </a:prstGeom>
        </p:spPr>
      </p:pic>
      <p:graphicFrame>
        <p:nvGraphicFramePr>
          <p:cNvPr id="9" name="TextBox 4">
            <a:extLst>
              <a:ext uri="{FF2B5EF4-FFF2-40B4-BE49-F238E27FC236}">
                <a16:creationId xmlns:a16="http://schemas.microsoft.com/office/drawing/2014/main" id="{AFFA0A4F-B1BE-E71D-D0DD-8D0FC5DD0934}"/>
              </a:ext>
            </a:extLst>
          </p:cNvPr>
          <p:cNvGraphicFramePr/>
          <p:nvPr/>
        </p:nvGraphicFramePr>
        <p:xfrm>
          <a:off x="7178356" y="1093133"/>
          <a:ext cx="4849586" cy="4647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9236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pic>
        <p:nvPicPr>
          <p:cNvPr id="4" name="Graphic 3">
            <a:extLst>
              <a:ext uri="{FF2B5EF4-FFF2-40B4-BE49-F238E27FC236}">
                <a16:creationId xmlns:a16="http://schemas.microsoft.com/office/drawing/2014/main" id="{87D264D5-1A83-6FB0-9A78-1197CEC7FE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9180" y="3829335"/>
            <a:ext cx="2426608" cy="2426608"/>
          </a:xfrm>
          <a:prstGeom prst="rect">
            <a:avLst/>
          </a:prstGeom>
        </p:spPr>
      </p:pic>
      <p:pic>
        <p:nvPicPr>
          <p:cNvPr id="5" name="Graphic 4">
            <a:extLst>
              <a:ext uri="{FF2B5EF4-FFF2-40B4-BE49-F238E27FC236}">
                <a16:creationId xmlns:a16="http://schemas.microsoft.com/office/drawing/2014/main" id="{D7F6700B-1185-7015-57EB-227486281D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2467" y="4038652"/>
            <a:ext cx="1905000" cy="1905000"/>
          </a:xfrm>
          <a:prstGeom prst="rect">
            <a:avLst/>
          </a:prstGeom>
        </p:spPr>
      </p:pic>
      <p:cxnSp>
        <p:nvCxnSpPr>
          <p:cNvPr id="6" name="Straight Arrow Connector 5">
            <a:extLst>
              <a:ext uri="{FF2B5EF4-FFF2-40B4-BE49-F238E27FC236}">
                <a16:creationId xmlns:a16="http://schemas.microsoft.com/office/drawing/2014/main" id="{07232063-97C1-FC2D-A711-5DB8456A99C8}"/>
              </a:ext>
            </a:extLst>
          </p:cNvPr>
          <p:cNvCxnSpPr>
            <a:cxnSpLocks/>
          </p:cNvCxnSpPr>
          <p:nvPr/>
        </p:nvCxnSpPr>
        <p:spPr>
          <a:xfrm flipH="1">
            <a:off x="3708023" y="4514378"/>
            <a:ext cx="36798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9FFFF52-37FC-D4E6-CACF-5757A54F9FBA}"/>
              </a:ext>
            </a:extLst>
          </p:cNvPr>
          <p:cNvCxnSpPr>
            <a:cxnSpLocks/>
          </p:cNvCxnSpPr>
          <p:nvPr/>
        </p:nvCxnSpPr>
        <p:spPr>
          <a:xfrm>
            <a:off x="3708023" y="5158450"/>
            <a:ext cx="36798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1A1C6B-CFF1-CD49-1C07-ADCF1E836E06}"/>
              </a:ext>
            </a:extLst>
          </p:cNvPr>
          <p:cNvSpPr txBox="1"/>
          <p:nvPr/>
        </p:nvSpPr>
        <p:spPr>
          <a:xfrm>
            <a:off x="3838738" y="5456272"/>
            <a:ext cx="3418406" cy="707886"/>
          </a:xfrm>
          <a:prstGeom prst="rect">
            <a:avLst/>
          </a:prstGeom>
          <a:noFill/>
        </p:spPr>
        <p:txBody>
          <a:bodyPr wrap="square" rtlCol="0">
            <a:spAutoFit/>
          </a:bodyPr>
          <a:lstStyle/>
          <a:p>
            <a:r>
              <a:rPr lang="en-US" sz="2000" dirty="0"/>
              <a:t>Telemetry, data persistence, social features</a:t>
            </a:r>
          </a:p>
        </p:txBody>
      </p:sp>
      <p:sp>
        <p:nvSpPr>
          <p:cNvPr id="9" name="TextBox 8">
            <a:extLst>
              <a:ext uri="{FF2B5EF4-FFF2-40B4-BE49-F238E27FC236}">
                <a16:creationId xmlns:a16="http://schemas.microsoft.com/office/drawing/2014/main" id="{B2CD9BAF-66AF-329B-FD4D-5DCD01F3E5C0}"/>
              </a:ext>
            </a:extLst>
          </p:cNvPr>
          <p:cNvSpPr txBox="1"/>
          <p:nvPr/>
        </p:nvSpPr>
        <p:spPr>
          <a:xfrm>
            <a:off x="3739854" y="3846291"/>
            <a:ext cx="3679835" cy="400110"/>
          </a:xfrm>
          <a:prstGeom prst="rect">
            <a:avLst/>
          </a:prstGeom>
          <a:noFill/>
        </p:spPr>
        <p:txBody>
          <a:bodyPr wrap="square" rtlCol="0">
            <a:spAutoFit/>
          </a:bodyPr>
          <a:lstStyle/>
          <a:p>
            <a:r>
              <a:rPr lang="en-US" sz="2000" dirty="0"/>
              <a:t>Application code and content</a:t>
            </a:r>
          </a:p>
        </p:txBody>
      </p:sp>
      <p:sp>
        <p:nvSpPr>
          <p:cNvPr id="10" name="TextBox 9">
            <a:extLst>
              <a:ext uri="{FF2B5EF4-FFF2-40B4-BE49-F238E27FC236}">
                <a16:creationId xmlns:a16="http://schemas.microsoft.com/office/drawing/2014/main" id="{AC600D50-EFDD-E2A9-C068-BF605CE4301E}"/>
              </a:ext>
            </a:extLst>
          </p:cNvPr>
          <p:cNvSpPr txBox="1"/>
          <p:nvPr/>
        </p:nvSpPr>
        <p:spPr>
          <a:xfrm>
            <a:off x="2383815" y="1771517"/>
            <a:ext cx="8089533" cy="1754326"/>
          </a:xfrm>
          <a:prstGeom prst="rect">
            <a:avLst/>
          </a:prstGeom>
          <a:noFill/>
        </p:spPr>
        <p:txBody>
          <a:bodyPr wrap="square" rtlCol="0">
            <a:spAutoFit/>
          </a:bodyPr>
          <a:lstStyle/>
          <a:p>
            <a:r>
              <a:rPr lang="en-US" sz="3600" dirty="0"/>
              <a:t>Applications aren’t just local anymore</a:t>
            </a:r>
          </a:p>
          <a:p>
            <a:r>
              <a:rPr lang="en-US" sz="3600" dirty="0"/>
              <a:t>They have a client/server architecture</a:t>
            </a:r>
            <a:endParaRPr lang="en-US" sz="2800" dirty="0"/>
          </a:p>
          <a:p>
            <a:endParaRPr lang="en-US" sz="3600" dirty="0"/>
          </a:p>
        </p:txBody>
      </p:sp>
    </p:spTree>
    <p:extLst>
      <p:ext uri="{BB962C8B-B14F-4D97-AF65-F5344CB8AC3E}">
        <p14:creationId xmlns:p14="http://schemas.microsoft.com/office/powerpoint/2010/main" val="155695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sp>
        <p:nvSpPr>
          <p:cNvPr id="4" name="TextBox 3">
            <a:extLst>
              <a:ext uri="{FF2B5EF4-FFF2-40B4-BE49-F238E27FC236}">
                <a16:creationId xmlns:a16="http://schemas.microsoft.com/office/drawing/2014/main" id="{F29964B3-40FC-2EF1-3750-4C8334CD8DC6}"/>
              </a:ext>
            </a:extLst>
          </p:cNvPr>
          <p:cNvSpPr txBox="1"/>
          <p:nvPr/>
        </p:nvSpPr>
        <p:spPr>
          <a:xfrm>
            <a:off x="839378" y="1325880"/>
            <a:ext cx="10762688" cy="1754326"/>
          </a:xfrm>
          <a:prstGeom prst="rect">
            <a:avLst/>
          </a:prstGeom>
          <a:noFill/>
        </p:spPr>
        <p:txBody>
          <a:bodyPr wrap="square" rtlCol="0">
            <a:spAutoFit/>
          </a:bodyPr>
          <a:lstStyle/>
          <a:p>
            <a:r>
              <a:rPr lang="en-US" sz="3600" dirty="0"/>
              <a:t>The server must handle concurrent requests from many clients at once</a:t>
            </a:r>
            <a:endParaRPr lang="en-US" sz="2800" dirty="0"/>
          </a:p>
          <a:p>
            <a:endParaRPr lang="en-US" sz="3600" dirty="0"/>
          </a:p>
        </p:txBody>
      </p:sp>
      <p:pic>
        <p:nvPicPr>
          <p:cNvPr id="5" name="Graphic 4">
            <a:extLst>
              <a:ext uri="{FF2B5EF4-FFF2-40B4-BE49-F238E27FC236}">
                <a16:creationId xmlns:a16="http://schemas.microsoft.com/office/drawing/2014/main" id="{7C200C9D-614D-0364-8D09-4D12892D2A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3435" y="2762555"/>
            <a:ext cx="2911929" cy="2911929"/>
          </a:xfrm>
          <a:prstGeom prst="rect">
            <a:avLst/>
          </a:prstGeom>
        </p:spPr>
      </p:pic>
      <p:pic>
        <p:nvPicPr>
          <p:cNvPr id="6" name="Graphic 5">
            <a:extLst>
              <a:ext uri="{FF2B5EF4-FFF2-40B4-BE49-F238E27FC236}">
                <a16:creationId xmlns:a16="http://schemas.microsoft.com/office/drawing/2014/main" id="{6CDFE695-2E8C-BFCA-514B-BB147DD23A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9378" y="2439340"/>
            <a:ext cx="2286000" cy="2286000"/>
          </a:xfrm>
          <a:prstGeom prst="rect">
            <a:avLst/>
          </a:prstGeom>
        </p:spPr>
      </p:pic>
      <p:cxnSp>
        <p:nvCxnSpPr>
          <p:cNvPr id="7" name="Straight Arrow Connector 6">
            <a:extLst>
              <a:ext uri="{FF2B5EF4-FFF2-40B4-BE49-F238E27FC236}">
                <a16:creationId xmlns:a16="http://schemas.microsoft.com/office/drawing/2014/main" id="{EEBAA4D1-3B35-9979-6291-98B4D1BA8B38}"/>
              </a:ext>
            </a:extLst>
          </p:cNvPr>
          <p:cNvCxnSpPr>
            <a:cxnSpLocks/>
          </p:cNvCxnSpPr>
          <p:nvPr/>
        </p:nvCxnSpPr>
        <p:spPr>
          <a:xfrm>
            <a:off x="4654435" y="4357492"/>
            <a:ext cx="315141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44C243E-8B20-4F86-7D76-23441BBB8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247" y="2762554"/>
            <a:ext cx="2286000" cy="2286000"/>
          </a:xfrm>
          <a:prstGeom prst="rect">
            <a:avLst/>
          </a:prstGeom>
        </p:spPr>
      </p:pic>
      <p:pic>
        <p:nvPicPr>
          <p:cNvPr id="9" name="Graphic 8">
            <a:extLst>
              <a:ext uri="{FF2B5EF4-FFF2-40B4-BE49-F238E27FC236}">
                <a16:creationId xmlns:a16="http://schemas.microsoft.com/office/drawing/2014/main" id="{E5049067-72AE-F09C-437C-09CD855889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107" y="3085768"/>
            <a:ext cx="2286000" cy="2286000"/>
          </a:xfrm>
          <a:prstGeom prst="rect">
            <a:avLst/>
          </a:prstGeom>
        </p:spPr>
      </p:pic>
      <p:pic>
        <p:nvPicPr>
          <p:cNvPr id="10" name="Graphic 9">
            <a:extLst>
              <a:ext uri="{FF2B5EF4-FFF2-40B4-BE49-F238E27FC236}">
                <a16:creationId xmlns:a16="http://schemas.microsoft.com/office/drawing/2014/main" id="{D81466E7-6F2F-0854-2D02-10F5B85165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7967" y="3382859"/>
            <a:ext cx="2286000" cy="2286000"/>
          </a:xfrm>
          <a:prstGeom prst="rect">
            <a:avLst/>
          </a:prstGeom>
        </p:spPr>
      </p:pic>
      <p:pic>
        <p:nvPicPr>
          <p:cNvPr id="11" name="Graphic 10">
            <a:extLst>
              <a:ext uri="{FF2B5EF4-FFF2-40B4-BE49-F238E27FC236}">
                <a16:creationId xmlns:a16="http://schemas.microsoft.com/office/drawing/2014/main" id="{79A7C84A-2C47-82C2-C960-6416356286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3026" y="3743947"/>
            <a:ext cx="2286000" cy="2286000"/>
          </a:xfrm>
          <a:prstGeom prst="rect">
            <a:avLst/>
          </a:prstGeom>
        </p:spPr>
      </p:pic>
      <p:cxnSp>
        <p:nvCxnSpPr>
          <p:cNvPr id="12" name="Straight Arrow Connector 11">
            <a:extLst>
              <a:ext uri="{FF2B5EF4-FFF2-40B4-BE49-F238E27FC236}">
                <a16:creationId xmlns:a16="http://schemas.microsoft.com/office/drawing/2014/main" id="{A2CE564C-ED66-F947-32E4-C22F90C0DCC1}"/>
              </a:ext>
            </a:extLst>
          </p:cNvPr>
          <p:cNvCxnSpPr>
            <a:cxnSpLocks/>
          </p:cNvCxnSpPr>
          <p:nvPr/>
        </p:nvCxnSpPr>
        <p:spPr>
          <a:xfrm>
            <a:off x="4654435" y="4523407"/>
            <a:ext cx="315141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A5D739-C9B0-3A79-20BD-667F2506CE8A}"/>
              </a:ext>
            </a:extLst>
          </p:cNvPr>
          <p:cNvCxnSpPr>
            <a:cxnSpLocks/>
          </p:cNvCxnSpPr>
          <p:nvPr/>
        </p:nvCxnSpPr>
        <p:spPr>
          <a:xfrm>
            <a:off x="4654435" y="4725340"/>
            <a:ext cx="315141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7CAED9-ABDD-B84F-68CD-CBBB114D14F8}"/>
              </a:ext>
            </a:extLst>
          </p:cNvPr>
          <p:cNvCxnSpPr>
            <a:cxnSpLocks/>
          </p:cNvCxnSpPr>
          <p:nvPr/>
        </p:nvCxnSpPr>
        <p:spPr>
          <a:xfrm>
            <a:off x="4654435" y="4902235"/>
            <a:ext cx="315141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87BD97-CB9A-91B5-A6F0-417268349203}"/>
              </a:ext>
            </a:extLst>
          </p:cNvPr>
          <p:cNvCxnSpPr>
            <a:cxnSpLocks/>
          </p:cNvCxnSpPr>
          <p:nvPr/>
        </p:nvCxnSpPr>
        <p:spPr>
          <a:xfrm>
            <a:off x="4657866" y="3640112"/>
            <a:ext cx="315141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FE634E-966A-40B5-423A-CDC3897788A5}"/>
              </a:ext>
            </a:extLst>
          </p:cNvPr>
          <p:cNvCxnSpPr>
            <a:cxnSpLocks/>
          </p:cNvCxnSpPr>
          <p:nvPr/>
        </p:nvCxnSpPr>
        <p:spPr>
          <a:xfrm>
            <a:off x="4657866" y="3806027"/>
            <a:ext cx="315141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B1782F-7F59-F8E1-62D8-C9AFF03218AD}"/>
              </a:ext>
            </a:extLst>
          </p:cNvPr>
          <p:cNvCxnSpPr>
            <a:cxnSpLocks/>
          </p:cNvCxnSpPr>
          <p:nvPr/>
        </p:nvCxnSpPr>
        <p:spPr>
          <a:xfrm>
            <a:off x="4657866" y="4007960"/>
            <a:ext cx="315141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F604BEA-45E6-B758-FDB8-36BA8C9E22DA}"/>
              </a:ext>
            </a:extLst>
          </p:cNvPr>
          <p:cNvCxnSpPr>
            <a:cxnSpLocks/>
          </p:cNvCxnSpPr>
          <p:nvPr/>
        </p:nvCxnSpPr>
        <p:spPr>
          <a:xfrm>
            <a:off x="4657866" y="4184855"/>
            <a:ext cx="315141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741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sp>
        <p:nvSpPr>
          <p:cNvPr id="4" name="TextBox 3">
            <a:extLst>
              <a:ext uri="{FF2B5EF4-FFF2-40B4-BE49-F238E27FC236}">
                <a16:creationId xmlns:a16="http://schemas.microsoft.com/office/drawing/2014/main" id="{FCC2307A-706D-0EA6-DFE6-B0CDABDEB8FB}"/>
              </a:ext>
            </a:extLst>
          </p:cNvPr>
          <p:cNvSpPr txBox="1"/>
          <p:nvPr/>
        </p:nvSpPr>
        <p:spPr>
          <a:xfrm>
            <a:off x="806078" y="1309192"/>
            <a:ext cx="11140116" cy="1200329"/>
          </a:xfrm>
          <a:prstGeom prst="rect">
            <a:avLst/>
          </a:prstGeom>
          <a:noFill/>
        </p:spPr>
        <p:txBody>
          <a:bodyPr wrap="square" rtlCol="0">
            <a:spAutoFit/>
          </a:bodyPr>
          <a:lstStyle/>
          <a:p>
            <a:r>
              <a:rPr lang="en-US" sz="3600" dirty="0"/>
              <a:t>Concurrent players for several of the top online games on Steam.</a:t>
            </a:r>
          </a:p>
        </p:txBody>
      </p:sp>
      <p:pic>
        <p:nvPicPr>
          <p:cNvPr id="5" name="Content Placeholder 6">
            <a:extLst>
              <a:ext uri="{FF2B5EF4-FFF2-40B4-BE49-F238E27FC236}">
                <a16:creationId xmlns:a16="http://schemas.microsoft.com/office/drawing/2014/main" id="{5AFAA673-26CB-9375-8A1B-074ECF17C861}"/>
              </a:ext>
            </a:extLst>
          </p:cNvPr>
          <p:cNvPicPr>
            <a:picLocks noChangeAspect="1"/>
          </p:cNvPicPr>
          <p:nvPr/>
        </p:nvPicPr>
        <p:blipFill>
          <a:blip r:embed="rId2"/>
          <a:stretch>
            <a:fillRect/>
          </a:stretch>
        </p:blipFill>
        <p:spPr>
          <a:xfrm>
            <a:off x="1210479" y="2835321"/>
            <a:ext cx="5287950" cy="3001519"/>
          </a:xfrm>
          <a:prstGeom prst="rect">
            <a:avLst/>
          </a:prstGeom>
          <a:ln w="25400">
            <a:solidFill>
              <a:schemeClr val="tx1"/>
            </a:solidFill>
          </a:ln>
        </p:spPr>
      </p:pic>
      <p:sp>
        <p:nvSpPr>
          <p:cNvPr id="6" name="TextBox 5">
            <a:extLst>
              <a:ext uri="{FF2B5EF4-FFF2-40B4-BE49-F238E27FC236}">
                <a16:creationId xmlns:a16="http://schemas.microsoft.com/office/drawing/2014/main" id="{D380D80E-FB3F-447A-98FF-8F533712402F}"/>
              </a:ext>
            </a:extLst>
          </p:cNvPr>
          <p:cNvSpPr txBox="1"/>
          <p:nvPr/>
        </p:nvSpPr>
        <p:spPr>
          <a:xfrm>
            <a:off x="7297527" y="2741961"/>
            <a:ext cx="3462667" cy="2324098"/>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All these games have a client/server architecture.</a:t>
            </a:r>
          </a:p>
          <a:p>
            <a:pPr algn="l"/>
            <a:endParaRPr lang="en-US" sz="241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They have hundreds of thousands of concurrent users at all times!</a:t>
            </a:r>
          </a:p>
        </p:txBody>
      </p:sp>
    </p:spTree>
    <p:extLst>
      <p:ext uri="{BB962C8B-B14F-4D97-AF65-F5344CB8AC3E}">
        <p14:creationId xmlns:p14="http://schemas.microsoft.com/office/powerpoint/2010/main" val="28951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spTree>
    <p:extLst>
      <p:ext uri="{BB962C8B-B14F-4D97-AF65-F5344CB8AC3E}">
        <p14:creationId xmlns:p14="http://schemas.microsoft.com/office/powerpoint/2010/main" val="4167276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spTree>
    <p:extLst>
      <p:ext uri="{BB962C8B-B14F-4D97-AF65-F5344CB8AC3E}">
        <p14:creationId xmlns:p14="http://schemas.microsoft.com/office/powerpoint/2010/main" val="2652148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spTree>
    <p:extLst>
      <p:ext uri="{BB962C8B-B14F-4D97-AF65-F5344CB8AC3E}">
        <p14:creationId xmlns:p14="http://schemas.microsoft.com/office/powerpoint/2010/main" val="3454718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spTree>
    <p:extLst>
      <p:ext uri="{BB962C8B-B14F-4D97-AF65-F5344CB8AC3E}">
        <p14:creationId xmlns:p14="http://schemas.microsoft.com/office/powerpoint/2010/main" val="3591036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spTree>
    <p:extLst>
      <p:ext uri="{BB962C8B-B14F-4D97-AF65-F5344CB8AC3E}">
        <p14:creationId xmlns:p14="http://schemas.microsoft.com/office/powerpoint/2010/main" val="119785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spTree>
    <p:extLst>
      <p:ext uri="{BB962C8B-B14F-4D97-AF65-F5344CB8AC3E}">
        <p14:creationId xmlns:p14="http://schemas.microsoft.com/office/powerpoint/2010/main" val="3101836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F68327C5-B821-4FE9-A59A-A60D9EB59A9A}" type="slidenum">
              <a:rPr lang="en-US" smtClean="0"/>
              <a:pPr/>
              <a:t>2</a:t>
            </a:fld>
            <a:endParaRPr lang="en-US" dirty="0"/>
          </a:p>
        </p:txBody>
      </p:sp>
      <p:sp>
        <p:nvSpPr>
          <p:cNvPr id="19" name="Subtitle 18"/>
          <p:cNvSpPr>
            <a:spLocks noGrp="1"/>
          </p:cNvSpPr>
          <p:nvPr>
            <p:ph type="subTitle" idx="1"/>
          </p:nvPr>
        </p:nvSpPr>
        <p:spPr>
          <a:xfrm>
            <a:off x="1784570" y="764706"/>
            <a:ext cx="9797832" cy="288032"/>
          </a:xfrm>
        </p:spPr>
        <p:txBody>
          <a:bodyPr/>
          <a:lstStyle/>
          <a:p>
            <a:r>
              <a:rPr lang="es-CO" dirty="0"/>
              <a:t>Motivación</a:t>
            </a:r>
          </a:p>
        </p:txBody>
      </p:sp>
      <p:sp>
        <p:nvSpPr>
          <p:cNvPr id="2" name="Title 1"/>
          <p:cNvSpPr>
            <a:spLocks noGrp="1"/>
          </p:cNvSpPr>
          <p:nvPr>
            <p:ph type="title"/>
          </p:nvPr>
        </p:nvSpPr>
        <p:spPr/>
        <p:txBody>
          <a:bodyPr>
            <a:normAutofit/>
          </a:bodyPr>
          <a:lstStyle/>
          <a:p>
            <a:r>
              <a:rPr lang="es-ES" dirty="0"/>
              <a:t>trabajo que tendrá más salidas</a:t>
            </a:r>
            <a:endParaRPr lang="es-CO" dirty="0"/>
          </a:p>
        </p:txBody>
      </p:sp>
      <p:pic>
        <p:nvPicPr>
          <p:cNvPr id="1028" name="Picture 4" descr="Este es el trabajo que tendrá más salidas laborales en 2023">
            <a:extLst>
              <a:ext uri="{FF2B5EF4-FFF2-40B4-BE49-F238E27FC236}">
                <a16:creationId xmlns:a16="http://schemas.microsoft.com/office/drawing/2014/main" id="{60961F45-E20D-D1E7-10F5-B07DB4C97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650" y="1665774"/>
            <a:ext cx="5157532" cy="32408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60BA8B-BAF1-D5AC-B19B-94C6E96E98A0}"/>
              </a:ext>
            </a:extLst>
          </p:cNvPr>
          <p:cNvSpPr txBox="1"/>
          <p:nvPr/>
        </p:nvSpPr>
        <p:spPr>
          <a:xfrm>
            <a:off x="1071716" y="1531851"/>
            <a:ext cx="4326193" cy="1754326"/>
          </a:xfrm>
          <a:prstGeom prst="rect">
            <a:avLst/>
          </a:prstGeom>
          <a:noFill/>
        </p:spPr>
        <p:txBody>
          <a:bodyPr wrap="square">
            <a:spAutoFit/>
          </a:bodyPr>
          <a:lstStyle/>
          <a:p>
            <a:r>
              <a:rPr lang="es-ES" b="1" i="0" dirty="0">
                <a:solidFill>
                  <a:srgbClr val="1E1E1E"/>
                </a:solidFill>
                <a:effectLst/>
                <a:latin typeface="__Open_Sans_19b540"/>
              </a:rPr>
              <a:t>Con la llegada del 2023 surgen dudas sobre el mundo laboral y cuál de todos va a ser el trabajo más rentable, mejor pagado y con mayores salidas. Sin embargo, parece que no hay duda y los desarrolladores de software se llevan un claro primer puesto.</a:t>
            </a:r>
            <a:endParaRPr lang="es-CO" dirty="0"/>
          </a:p>
        </p:txBody>
      </p:sp>
      <p:sp>
        <p:nvSpPr>
          <p:cNvPr id="12" name="TextBox 11">
            <a:extLst>
              <a:ext uri="{FF2B5EF4-FFF2-40B4-BE49-F238E27FC236}">
                <a16:creationId xmlns:a16="http://schemas.microsoft.com/office/drawing/2014/main" id="{26DF9AB0-B66B-DD1D-F302-A558C1C58772}"/>
              </a:ext>
            </a:extLst>
          </p:cNvPr>
          <p:cNvSpPr txBox="1"/>
          <p:nvPr/>
        </p:nvSpPr>
        <p:spPr>
          <a:xfrm>
            <a:off x="1071716" y="3603413"/>
            <a:ext cx="5024284" cy="1754326"/>
          </a:xfrm>
          <a:prstGeom prst="rect">
            <a:avLst/>
          </a:prstGeom>
          <a:noFill/>
        </p:spPr>
        <p:txBody>
          <a:bodyPr wrap="square">
            <a:spAutoFit/>
          </a:bodyPr>
          <a:lstStyle/>
          <a:p>
            <a:pPr algn="l"/>
            <a:r>
              <a:rPr lang="es-ES" b="1" i="0" dirty="0">
                <a:solidFill>
                  <a:srgbClr val="1E1E1E"/>
                </a:solidFill>
                <a:effectLst/>
                <a:latin typeface="__Open_Sans_19b540"/>
              </a:rPr>
              <a:t>¿Existe una necesidad real creciente de desarrolladores de software?</a:t>
            </a:r>
          </a:p>
          <a:p>
            <a:pPr algn="l"/>
            <a:r>
              <a:rPr lang="es-ES" b="0" i="0" dirty="0">
                <a:solidFill>
                  <a:srgbClr val="1E1E1E"/>
                </a:solidFill>
                <a:effectLst/>
                <a:latin typeface="__Open_Sans_19b540"/>
              </a:rPr>
              <a:t>Los datos sugieren que para 2029, la demanda de ingenieros de software podría aumentar hasta el 22 %. Más de 4,7 millones de </a:t>
            </a:r>
            <a:r>
              <a:rPr lang="es-ES" b="1" i="0" dirty="0">
                <a:solidFill>
                  <a:srgbClr val="1E1E1E"/>
                </a:solidFill>
                <a:effectLst/>
                <a:latin typeface="var(--font-secondary)"/>
              </a:rPr>
              <a:t>desarrolladores de software</a:t>
            </a:r>
            <a:endParaRPr lang="es-ES" b="0" i="0" dirty="0">
              <a:solidFill>
                <a:srgbClr val="1E1E1E"/>
              </a:solidFill>
              <a:effectLst/>
              <a:latin typeface="__Open_Sans_19b540"/>
            </a:endParaRPr>
          </a:p>
        </p:txBody>
      </p:sp>
      <p:sp>
        <p:nvSpPr>
          <p:cNvPr id="14" name="TextBox 13">
            <a:extLst>
              <a:ext uri="{FF2B5EF4-FFF2-40B4-BE49-F238E27FC236}">
                <a16:creationId xmlns:a16="http://schemas.microsoft.com/office/drawing/2014/main" id="{EFAA1326-5CA7-A841-7AB8-6EEC6C576A10}"/>
              </a:ext>
            </a:extLst>
          </p:cNvPr>
          <p:cNvSpPr txBox="1"/>
          <p:nvPr/>
        </p:nvSpPr>
        <p:spPr>
          <a:xfrm>
            <a:off x="1071716" y="5674975"/>
            <a:ext cx="10313466" cy="646331"/>
          </a:xfrm>
          <a:prstGeom prst="rect">
            <a:avLst/>
          </a:prstGeom>
          <a:noFill/>
        </p:spPr>
        <p:txBody>
          <a:bodyPr wrap="square">
            <a:spAutoFit/>
          </a:bodyPr>
          <a:lstStyle/>
          <a:p>
            <a:r>
              <a:rPr lang="es-CO" dirty="0">
                <a:hlinkClick r:id="rId4"/>
              </a:rPr>
              <a:t>https://computerhoy.com/tecnologia/trabajo-tendra-salidas-laborales-2023-1184100</a:t>
            </a:r>
            <a:endParaRPr lang="es-CO" dirty="0"/>
          </a:p>
          <a:p>
            <a:endParaRPr lang="es-CO" dirty="0"/>
          </a:p>
        </p:txBody>
      </p:sp>
    </p:spTree>
    <p:extLst>
      <p:ext uri="{BB962C8B-B14F-4D97-AF65-F5344CB8AC3E}">
        <p14:creationId xmlns:p14="http://schemas.microsoft.com/office/powerpoint/2010/main" val="2004194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F974F47-A167-01AE-7E1A-CB5D684FC9DF}"/>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3543656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28928F6-7C5A-1B45-A09C-16C5FF05B919}"/>
              </a:ext>
            </a:extLst>
          </p:cNvPr>
          <p:cNvSpPr>
            <a:spLocks noGrp="1"/>
          </p:cNvSpPr>
          <p:nvPr>
            <p:ph type="title"/>
          </p:nvPr>
        </p:nvSpPr>
        <p:spPr>
          <a:xfrm>
            <a:off x="734424" y="325007"/>
            <a:ext cx="10997253" cy="1193418"/>
          </a:xfrm>
        </p:spPr>
        <p:txBody>
          <a:bodyPr>
            <a:noAutofit/>
          </a:bodyPr>
          <a:lstStyle/>
          <a:p>
            <a:r>
              <a:rPr lang="en-US" sz="3600" dirty="0">
                <a:latin typeface="+mn-lt"/>
                <a:ea typeface="+mn-ea"/>
                <a:cs typeface="+mn-cs"/>
              </a:rPr>
              <a:t>Online applications compete with each other for attention. The middle ground keeps getting smaller. </a:t>
            </a:r>
          </a:p>
        </p:txBody>
      </p:sp>
      <p:sp>
        <p:nvSpPr>
          <p:cNvPr id="12" name="Freeform 11">
            <a:extLst>
              <a:ext uri="{FF2B5EF4-FFF2-40B4-BE49-F238E27FC236}">
                <a16:creationId xmlns:a16="http://schemas.microsoft.com/office/drawing/2014/main" id="{28AAD8D5-ACD3-C848-B782-F87F186DF432}"/>
              </a:ext>
            </a:extLst>
          </p:cNvPr>
          <p:cNvSpPr/>
          <p:nvPr/>
        </p:nvSpPr>
        <p:spPr>
          <a:xfrm>
            <a:off x="1491342" y="1767352"/>
            <a:ext cx="9486900" cy="2729821"/>
          </a:xfrm>
          <a:custGeom>
            <a:avLst/>
            <a:gdLst>
              <a:gd name="connsiteX0" fmla="*/ 0 w 9437914"/>
              <a:gd name="connsiteY0" fmla="*/ 2106386 h 4674640"/>
              <a:gd name="connsiteX1" fmla="*/ 4784271 w 9437914"/>
              <a:gd name="connsiteY1" fmla="*/ 4620986 h 4674640"/>
              <a:gd name="connsiteX2" fmla="*/ 9437914 w 9437914"/>
              <a:gd name="connsiteY2" fmla="*/ 0 h 4674640"/>
              <a:gd name="connsiteX0" fmla="*/ 0 w 9486900"/>
              <a:gd name="connsiteY0" fmla="*/ 570674 h 3138928"/>
              <a:gd name="connsiteX1" fmla="*/ 4784271 w 9486900"/>
              <a:gd name="connsiteY1" fmla="*/ 3085274 h 3138928"/>
              <a:gd name="connsiteX2" fmla="*/ 9486900 w 9486900"/>
              <a:gd name="connsiteY2" fmla="*/ 0 h 3138928"/>
            </a:gdLst>
            <a:ahLst/>
            <a:cxnLst>
              <a:cxn ang="0">
                <a:pos x="connsiteX0" y="connsiteY0"/>
              </a:cxn>
              <a:cxn ang="0">
                <a:pos x="connsiteX1" y="connsiteY1"/>
              </a:cxn>
              <a:cxn ang="0">
                <a:pos x="connsiteX2" y="connsiteY2"/>
              </a:cxn>
            </a:cxnLst>
            <a:rect l="l" t="t" r="r" b="b"/>
            <a:pathLst>
              <a:path w="9486900" h="3138928">
                <a:moveTo>
                  <a:pt x="0" y="570674"/>
                </a:moveTo>
                <a:cubicBezTo>
                  <a:pt x="1605642" y="2003506"/>
                  <a:pt x="3211285" y="3436338"/>
                  <a:pt x="4784271" y="3085274"/>
                </a:cubicBezTo>
                <a:cubicBezTo>
                  <a:pt x="6357257" y="2734210"/>
                  <a:pt x="9026978" y="495300"/>
                  <a:pt x="9486900" y="0"/>
                </a:cubicBezTo>
              </a:path>
            </a:pathLst>
          </a:custGeom>
          <a:noFill/>
          <a:ln w="698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 name="TextBox 12">
            <a:extLst>
              <a:ext uri="{FF2B5EF4-FFF2-40B4-BE49-F238E27FC236}">
                <a16:creationId xmlns:a16="http://schemas.microsoft.com/office/drawing/2014/main" id="{858C6FEE-48D8-9649-8E0C-308E0DD82E10}"/>
              </a:ext>
            </a:extLst>
          </p:cNvPr>
          <p:cNvSpPr txBox="1"/>
          <p:nvPr/>
        </p:nvSpPr>
        <p:spPr>
          <a:xfrm>
            <a:off x="396079" y="3127567"/>
            <a:ext cx="2873828" cy="954107"/>
          </a:xfrm>
          <a:prstGeom prst="rect">
            <a:avLst/>
          </a:prstGeom>
          <a:noFill/>
        </p:spPr>
        <p:txBody>
          <a:bodyPr wrap="square" rtlCol="0">
            <a:spAutoFit/>
          </a:bodyPr>
          <a:lstStyle/>
          <a:p>
            <a:r>
              <a:rPr lang="en-US" sz="2800" dirty="0"/>
              <a:t>Low Concurrency Applications</a:t>
            </a:r>
          </a:p>
        </p:txBody>
      </p:sp>
      <p:sp>
        <p:nvSpPr>
          <p:cNvPr id="14" name="TextBox 13">
            <a:extLst>
              <a:ext uri="{FF2B5EF4-FFF2-40B4-BE49-F238E27FC236}">
                <a16:creationId xmlns:a16="http://schemas.microsoft.com/office/drawing/2014/main" id="{D456F093-33B1-D447-932E-477284453961}"/>
              </a:ext>
            </a:extLst>
          </p:cNvPr>
          <p:cNvSpPr txBox="1"/>
          <p:nvPr/>
        </p:nvSpPr>
        <p:spPr>
          <a:xfrm>
            <a:off x="9127673" y="3442092"/>
            <a:ext cx="3450771" cy="954107"/>
          </a:xfrm>
          <a:prstGeom prst="rect">
            <a:avLst/>
          </a:prstGeom>
          <a:noFill/>
        </p:spPr>
        <p:txBody>
          <a:bodyPr wrap="square" rtlCol="0">
            <a:spAutoFit/>
          </a:bodyPr>
          <a:lstStyle/>
          <a:p>
            <a:r>
              <a:rPr lang="en-US" sz="2800" dirty="0"/>
              <a:t>High Concurrency Applications</a:t>
            </a:r>
          </a:p>
        </p:txBody>
      </p:sp>
      <p:sp>
        <p:nvSpPr>
          <p:cNvPr id="2" name="Rectangle 1">
            <a:extLst>
              <a:ext uri="{FF2B5EF4-FFF2-40B4-BE49-F238E27FC236}">
                <a16:creationId xmlns:a16="http://schemas.microsoft.com/office/drawing/2014/main" id="{0DC55467-14B6-7E46-93CF-89F7027A619A}"/>
              </a:ext>
            </a:extLst>
          </p:cNvPr>
          <p:cNvSpPr/>
          <p:nvPr/>
        </p:nvSpPr>
        <p:spPr>
          <a:xfrm>
            <a:off x="396078" y="5267483"/>
            <a:ext cx="11567825" cy="605230"/>
          </a:xfrm>
          <a:prstGeom prst="rect">
            <a:avLst/>
          </a:prstGeom>
        </p:spPr>
        <p:txBody>
          <a:bodyPr wrap="square">
            <a:spAutoFit/>
          </a:bodyPr>
          <a:lstStyle/>
          <a:p>
            <a:r>
              <a:rPr lang="en-US" sz="3333" dirty="0"/>
              <a:t>Your app will be either wildly successful or mostly ignored.</a:t>
            </a:r>
          </a:p>
        </p:txBody>
      </p:sp>
    </p:spTree>
    <p:extLst>
      <p:ext uri="{BB962C8B-B14F-4D97-AF65-F5344CB8AC3E}">
        <p14:creationId xmlns:p14="http://schemas.microsoft.com/office/powerpoint/2010/main" val="380962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a:xfrm>
            <a:off x="560173" y="2592687"/>
            <a:ext cx="9664275" cy="1672627"/>
          </a:xfrm>
        </p:spPr>
        <p:txBody>
          <a:bodyPr/>
          <a:lstStyle/>
          <a:p>
            <a:r>
              <a:rPr lang="en-US" dirty="0"/>
              <a:t>How do I build an application that can handle concurrency?</a:t>
            </a:r>
            <a:endParaRPr lang="en-US" dirty="0">
              <a:solidFill>
                <a:schemeClr val="tx1"/>
              </a:solidFill>
            </a:endParaRPr>
          </a:p>
        </p:txBody>
      </p:sp>
      <p:sp>
        <p:nvSpPr>
          <p:cNvPr id="3" name="Text Placeholder 2">
            <a:extLst>
              <a:ext uri="{FF2B5EF4-FFF2-40B4-BE49-F238E27FC236}">
                <a16:creationId xmlns:a16="http://schemas.microsoft.com/office/drawing/2014/main" id="{20C9DF1E-45A2-D545-B6A8-7FE089C0EBB4}"/>
              </a:ext>
            </a:extLst>
          </p:cNvPr>
          <p:cNvSpPr>
            <a:spLocks noGrp="1"/>
          </p:cNvSpPr>
          <p:nvPr>
            <p:ph type="body" sz="quarter" idx="10"/>
          </p:nvPr>
        </p:nvSpPr>
        <p:spPr>
          <a:xfrm>
            <a:off x="560173" y="4382473"/>
            <a:ext cx="4102813" cy="553467"/>
          </a:xfrm>
        </p:spPr>
        <p:txBody>
          <a:bodyPr/>
          <a:lstStyle/>
          <a:p>
            <a:r>
              <a:rPr lang="en-US" dirty="0"/>
              <a:t>From zero users to millions</a:t>
            </a:r>
          </a:p>
        </p:txBody>
      </p:sp>
    </p:spTree>
    <p:extLst>
      <p:ext uri="{BB962C8B-B14F-4D97-AF65-F5344CB8AC3E}">
        <p14:creationId xmlns:p14="http://schemas.microsoft.com/office/powerpoint/2010/main" val="1139456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F3298-EC74-324C-BA8E-E1C74C02AE4D}"/>
              </a:ext>
            </a:extLst>
          </p:cNvPr>
          <p:cNvSpPr>
            <a:spLocks noGrp="1"/>
          </p:cNvSpPr>
          <p:nvPr>
            <p:ph type="title"/>
          </p:nvPr>
        </p:nvSpPr>
        <p:spPr>
          <a:xfrm>
            <a:off x="838200" y="556998"/>
            <a:ext cx="10515600" cy="1325563"/>
          </a:xfrm>
        </p:spPr>
        <p:txBody>
          <a:bodyPr/>
          <a:lstStyle/>
          <a:p>
            <a:r>
              <a:rPr lang="en-US" sz="3600" dirty="0">
                <a:latin typeface="+mn-lt"/>
                <a:ea typeface="+mn-ea"/>
                <a:cs typeface="+mn-cs"/>
              </a:rPr>
              <a:t>Serverless technologies help you start out small but then scale out when needed.</a:t>
            </a:r>
          </a:p>
        </p:txBody>
      </p:sp>
      <p:pic>
        <p:nvPicPr>
          <p:cNvPr id="4" name="Graphic 7">
            <a:extLst>
              <a:ext uri="{FF2B5EF4-FFF2-40B4-BE49-F238E27FC236}">
                <a16:creationId xmlns:a16="http://schemas.microsoft.com/office/drawing/2014/main" id="{465D084D-687F-AB44-90E7-CB66C7728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737" y="2383292"/>
            <a:ext cx="2091417" cy="209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a:extLst>
              <a:ext uri="{FF2B5EF4-FFF2-40B4-BE49-F238E27FC236}">
                <a16:creationId xmlns:a16="http://schemas.microsoft.com/office/drawing/2014/main" id="{8E6F452B-1A79-684A-AC74-C98BED115FC1}"/>
              </a:ext>
            </a:extLst>
          </p:cNvPr>
          <p:cNvSpPr txBox="1">
            <a:spLocks noChangeArrowheads="1"/>
          </p:cNvSpPr>
          <p:nvPr/>
        </p:nvSpPr>
        <p:spPr bwMode="auto">
          <a:xfrm>
            <a:off x="694080" y="4637996"/>
            <a:ext cx="29407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3200" dirty="0">
                <a:latin typeface="Arial" panose="020B0604020202020204" pitchFamily="34" charset="0"/>
                <a:cs typeface="Arial" panose="020B0604020202020204" pitchFamily="34" charset="0"/>
              </a:rPr>
              <a:t>AWS Lambda</a:t>
            </a:r>
          </a:p>
        </p:txBody>
      </p:sp>
      <p:pic>
        <p:nvPicPr>
          <p:cNvPr id="6" name="Graphic 7">
            <a:extLst>
              <a:ext uri="{FF2B5EF4-FFF2-40B4-BE49-F238E27FC236}">
                <a16:creationId xmlns:a16="http://schemas.microsoft.com/office/drawing/2014/main" id="{C7B13A75-7318-2A4F-93AF-04E8ACC87D5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898234" y="2383292"/>
            <a:ext cx="2091417" cy="209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8">
            <a:extLst>
              <a:ext uri="{FF2B5EF4-FFF2-40B4-BE49-F238E27FC236}">
                <a16:creationId xmlns:a16="http://schemas.microsoft.com/office/drawing/2014/main" id="{F7724D2B-BF3B-484E-81B9-391332519F11}"/>
              </a:ext>
            </a:extLst>
          </p:cNvPr>
          <p:cNvSpPr txBox="1">
            <a:spLocks noChangeArrowheads="1"/>
          </p:cNvSpPr>
          <p:nvPr/>
        </p:nvSpPr>
        <p:spPr bwMode="auto">
          <a:xfrm>
            <a:off x="4230916" y="4637995"/>
            <a:ext cx="34260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3200" dirty="0">
                <a:latin typeface="Arial" panose="020B0604020202020204" pitchFamily="34" charset="0"/>
                <a:cs typeface="Arial" panose="020B0604020202020204" pitchFamily="34" charset="0"/>
              </a:rPr>
              <a:t>AWS App Runner</a:t>
            </a:r>
          </a:p>
        </p:txBody>
      </p:sp>
      <p:pic>
        <p:nvPicPr>
          <p:cNvPr id="8" name="Graphic 14">
            <a:extLst>
              <a:ext uri="{FF2B5EF4-FFF2-40B4-BE49-F238E27FC236}">
                <a16:creationId xmlns:a16="http://schemas.microsoft.com/office/drawing/2014/main" id="{86A1F335-99D2-BE4C-A161-E0231E981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7731" y="2383292"/>
            <a:ext cx="2091416" cy="2091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577E215-87CA-D242-8295-57FDCA68176A}"/>
              </a:ext>
            </a:extLst>
          </p:cNvPr>
          <p:cNvSpPr txBox="1">
            <a:spLocks noChangeArrowheads="1"/>
          </p:cNvSpPr>
          <p:nvPr/>
        </p:nvSpPr>
        <p:spPr bwMode="auto">
          <a:xfrm>
            <a:off x="8010414" y="4641849"/>
            <a:ext cx="34260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3200" dirty="0">
                <a:latin typeface="Arial" panose="020B0604020202020204" pitchFamily="34" charset="0"/>
                <a:cs typeface="Arial" panose="020B0604020202020204" pitchFamily="34" charset="0"/>
              </a:rPr>
              <a:t>AWS </a:t>
            </a:r>
            <a:r>
              <a:rPr lang="en-US" altLang="en-US" sz="3200" dirty="0" err="1">
                <a:latin typeface="Arial" panose="020B0604020202020204" pitchFamily="34" charset="0"/>
                <a:cs typeface="Arial" panose="020B0604020202020204" pitchFamily="34" charset="0"/>
              </a:rPr>
              <a:t>Fargate</a:t>
            </a:r>
            <a:endParaRPr lang="en-US"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6823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a:xfrm>
            <a:off x="3244233" y="2334530"/>
            <a:ext cx="4739708" cy="1240140"/>
          </a:xfrm>
        </p:spPr>
        <p:txBody>
          <a:bodyPr/>
          <a:lstStyle/>
          <a:p>
            <a:r>
              <a:rPr lang="en-US" dirty="0">
                <a:solidFill>
                  <a:schemeClr val="tx1"/>
                </a:solidFill>
              </a:rPr>
              <a:t>AWS Lambda</a:t>
            </a:r>
          </a:p>
        </p:txBody>
      </p:sp>
      <p:sp>
        <p:nvSpPr>
          <p:cNvPr id="3" name="Text Placeholder 2">
            <a:extLst>
              <a:ext uri="{FF2B5EF4-FFF2-40B4-BE49-F238E27FC236}">
                <a16:creationId xmlns:a16="http://schemas.microsoft.com/office/drawing/2014/main" id="{20C9DF1E-45A2-D545-B6A8-7FE089C0EBB4}"/>
              </a:ext>
            </a:extLst>
          </p:cNvPr>
          <p:cNvSpPr>
            <a:spLocks noGrp="1"/>
          </p:cNvSpPr>
          <p:nvPr>
            <p:ph type="body" sz="quarter" idx="10"/>
          </p:nvPr>
        </p:nvSpPr>
        <p:spPr>
          <a:xfrm>
            <a:off x="3244233" y="3574670"/>
            <a:ext cx="4512245" cy="868657"/>
          </a:xfrm>
        </p:spPr>
        <p:txBody>
          <a:bodyPr/>
          <a:lstStyle/>
          <a:p>
            <a:r>
              <a:rPr lang="en-US" dirty="0"/>
              <a:t>Your event handling function in the cloud</a:t>
            </a:r>
          </a:p>
        </p:txBody>
      </p:sp>
      <p:pic>
        <p:nvPicPr>
          <p:cNvPr id="4" name="Graphic 7">
            <a:extLst>
              <a:ext uri="{FF2B5EF4-FFF2-40B4-BE49-F238E27FC236}">
                <a16:creationId xmlns:a16="http://schemas.microsoft.com/office/drawing/2014/main" id="{96C526D7-1440-574F-B2EA-BA83DB839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24" y="2351910"/>
            <a:ext cx="2091417" cy="209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04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3FF3-602D-494D-A2FD-1C63A63F3A6D}"/>
              </a:ext>
            </a:extLst>
          </p:cNvPr>
          <p:cNvSpPr>
            <a:spLocks noGrp="1"/>
          </p:cNvSpPr>
          <p:nvPr>
            <p:ph type="title"/>
          </p:nvPr>
        </p:nvSpPr>
        <p:spPr>
          <a:xfrm>
            <a:off x="919843" y="1327932"/>
            <a:ext cx="10515600" cy="749442"/>
          </a:xfrm>
        </p:spPr>
        <p:txBody>
          <a:bodyPr>
            <a:normAutofit fontScale="90000"/>
          </a:bodyPr>
          <a:lstStyle/>
          <a:p>
            <a:r>
              <a:rPr lang="en-US" sz="3600" dirty="0">
                <a:latin typeface="+mn-lt"/>
                <a:ea typeface="+mn-ea"/>
                <a:cs typeface="+mn-cs"/>
              </a:rPr>
              <a:t>AWS Lambda runs your function in the cloud</a:t>
            </a:r>
          </a:p>
        </p:txBody>
      </p:sp>
      <p:sp>
        <p:nvSpPr>
          <p:cNvPr id="4" name="Rectangle 3">
            <a:extLst>
              <a:ext uri="{FF2B5EF4-FFF2-40B4-BE49-F238E27FC236}">
                <a16:creationId xmlns:a16="http://schemas.microsoft.com/office/drawing/2014/main" id="{E3A861BD-94A5-CC45-9B6F-80C3B1F7240B}"/>
              </a:ext>
            </a:extLst>
          </p:cNvPr>
          <p:cNvSpPr/>
          <p:nvPr/>
        </p:nvSpPr>
        <p:spPr>
          <a:xfrm>
            <a:off x="919843" y="3020786"/>
            <a:ext cx="9930127" cy="1154162"/>
          </a:xfrm>
          <a:prstGeom prst="rect">
            <a:avLst/>
          </a:prstGeom>
          <a:solidFill>
            <a:srgbClr val="05303E"/>
          </a:solidFill>
          <a:ln w="34925">
            <a:solidFill>
              <a:schemeClr val="tx1"/>
            </a:solidFill>
          </a:ln>
        </p:spPr>
        <p:txBody>
          <a:bodyPr wrap="square" lIns="381000" tIns="228600" rIns="381000" bIns="228600">
            <a:spAutoFit/>
          </a:bodyPr>
          <a:lstStyle/>
          <a:p>
            <a:r>
              <a:rPr lang="en-US" sz="1500" dirty="0" err="1">
                <a:solidFill>
                  <a:srgbClr val="859900"/>
                </a:solidFill>
                <a:latin typeface="Menlo" panose="020B0609030804020204" pitchFamily="49" charset="0"/>
              </a:rPr>
              <a:t>exports</a:t>
            </a:r>
            <a:r>
              <a:rPr lang="en-US" sz="1500" dirty="0" err="1">
                <a:solidFill>
                  <a:srgbClr val="BBBBBB"/>
                </a:solidFill>
                <a:latin typeface="Menlo" panose="020B0609030804020204" pitchFamily="49" charset="0"/>
              </a:rPr>
              <a:t>.</a:t>
            </a:r>
            <a:r>
              <a:rPr lang="en-US" sz="1500" dirty="0" err="1">
                <a:solidFill>
                  <a:srgbClr val="268BD2"/>
                </a:solidFill>
                <a:latin typeface="Menlo" panose="020B0609030804020204" pitchFamily="49" charset="0"/>
              </a:rPr>
              <a:t>handler</a:t>
            </a:r>
            <a:r>
              <a:rPr lang="en-US" sz="1500" dirty="0">
                <a:solidFill>
                  <a:srgbClr val="BBBBBB"/>
                </a:solidFill>
                <a:latin typeface="Menlo" panose="020B0609030804020204" pitchFamily="49" charset="0"/>
              </a:rPr>
              <a:t> </a:t>
            </a:r>
            <a:r>
              <a:rPr lang="en-US" sz="1500" dirty="0">
                <a:solidFill>
                  <a:srgbClr val="859900"/>
                </a:solidFill>
                <a:latin typeface="Menlo" panose="020B0609030804020204" pitchFamily="49" charset="0"/>
              </a:rPr>
              <a:t>=</a:t>
            </a:r>
            <a:r>
              <a:rPr lang="en-US" sz="1500" dirty="0">
                <a:solidFill>
                  <a:srgbClr val="BBBBBB"/>
                </a:solidFill>
                <a:latin typeface="Menlo" panose="020B0609030804020204" pitchFamily="49" charset="0"/>
              </a:rPr>
              <a:t> (event, context, callback) </a:t>
            </a:r>
            <a:r>
              <a:rPr lang="en-US" sz="1500" b="1" dirty="0">
                <a:solidFill>
                  <a:srgbClr val="93A1A1"/>
                </a:solidFill>
                <a:latin typeface="Menlo" panose="020B0609030804020204" pitchFamily="49" charset="0"/>
              </a:rPr>
              <a:t>=&gt;</a:t>
            </a:r>
            <a:r>
              <a:rPr lang="en-US" sz="1500" dirty="0">
                <a:solidFill>
                  <a:srgbClr val="BBBBBB"/>
                </a:solidFill>
                <a:latin typeface="Menlo" panose="020B0609030804020204" pitchFamily="49" charset="0"/>
              </a:rPr>
              <a:t> {</a:t>
            </a:r>
          </a:p>
          <a:p>
            <a:r>
              <a:rPr lang="en-US" sz="1500" dirty="0">
                <a:solidFill>
                  <a:srgbClr val="268BD2"/>
                </a:solidFill>
                <a:latin typeface="Menlo" panose="020B0609030804020204" pitchFamily="49" charset="0"/>
              </a:rPr>
              <a:t>  callback</a:t>
            </a:r>
            <a:r>
              <a:rPr lang="en-US" sz="1500" dirty="0">
                <a:solidFill>
                  <a:srgbClr val="BBBBBB"/>
                </a:solidFill>
                <a:latin typeface="Menlo" panose="020B0609030804020204" pitchFamily="49" charset="0"/>
              </a:rPr>
              <a:t>(</a:t>
            </a:r>
            <a:r>
              <a:rPr lang="en-US" sz="1500" dirty="0">
                <a:solidFill>
                  <a:srgbClr val="B58900"/>
                </a:solidFill>
                <a:latin typeface="Menlo" panose="020B0609030804020204" pitchFamily="49" charset="0"/>
              </a:rPr>
              <a:t>null</a:t>
            </a:r>
            <a:r>
              <a:rPr lang="en-US" sz="1500" dirty="0">
                <a:solidFill>
                  <a:srgbClr val="BBBBBB"/>
                </a:solidFill>
                <a:latin typeface="Menlo" panose="020B0609030804020204" pitchFamily="49" charset="0"/>
              </a:rPr>
              <a:t>, </a:t>
            </a:r>
            <a:r>
              <a:rPr lang="en-US" sz="1500" dirty="0">
                <a:solidFill>
                  <a:srgbClr val="2AA198"/>
                </a:solidFill>
                <a:latin typeface="Menlo" panose="020B0609030804020204" pitchFamily="49" charset="0"/>
              </a:rPr>
              <a:t>"Hello world!"</a:t>
            </a:r>
            <a:r>
              <a:rPr lang="en-US" sz="1500" dirty="0">
                <a:solidFill>
                  <a:srgbClr val="BBBBBB"/>
                </a:solidFill>
                <a:latin typeface="Menlo" panose="020B0609030804020204" pitchFamily="49" charset="0"/>
              </a:rPr>
              <a:t>);</a:t>
            </a:r>
          </a:p>
          <a:p>
            <a:r>
              <a:rPr lang="en-US" sz="1500" dirty="0">
                <a:solidFill>
                  <a:srgbClr val="BBBBBB"/>
                </a:solidFill>
                <a:latin typeface="Menlo" panose="020B0609030804020204" pitchFamily="49" charset="0"/>
              </a:rPr>
              <a:t>}</a:t>
            </a:r>
          </a:p>
        </p:txBody>
      </p:sp>
      <p:sp>
        <p:nvSpPr>
          <p:cNvPr id="5" name="TextBox 4">
            <a:extLst>
              <a:ext uri="{FF2B5EF4-FFF2-40B4-BE49-F238E27FC236}">
                <a16:creationId xmlns:a16="http://schemas.microsoft.com/office/drawing/2014/main" id="{1261FFC4-6DE7-B14F-996F-B44641E37216}"/>
              </a:ext>
            </a:extLst>
          </p:cNvPr>
          <p:cNvSpPr txBox="1"/>
          <p:nvPr/>
        </p:nvSpPr>
        <p:spPr>
          <a:xfrm>
            <a:off x="919843" y="2416629"/>
            <a:ext cx="5176157" cy="323165"/>
          </a:xfrm>
          <a:prstGeom prst="rect">
            <a:avLst/>
          </a:prstGeom>
          <a:noFill/>
        </p:spPr>
        <p:txBody>
          <a:bodyPr wrap="square" rtlCol="0">
            <a:spAutoFit/>
          </a:bodyPr>
          <a:lstStyle/>
          <a:p>
            <a:r>
              <a:rPr lang="en-US" sz="1500" dirty="0"/>
              <a:t>Handler function</a:t>
            </a:r>
          </a:p>
        </p:txBody>
      </p:sp>
    </p:spTree>
    <p:extLst>
      <p:ext uri="{BB962C8B-B14F-4D97-AF65-F5344CB8AC3E}">
        <p14:creationId xmlns:p14="http://schemas.microsoft.com/office/powerpoint/2010/main" val="1073560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3FF3-602D-494D-A2FD-1C63A63F3A6D}"/>
              </a:ext>
            </a:extLst>
          </p:cNvPr>
          <p:cNvSpPr>
            <a:spLocks noGrp="1"/>
          </p:cNvSpPr>
          <p:nvPr>
            <p:ph type="title"/>
          </p:nvPr>
        </p:nvSpPr>
        <p:spPr>
          <a:xfrm>
            <a:off x="683136" y="282290"/>
            <a:ext cx="10515600" cy="788236"/>
          </a:xfrm>
        </p:spPr>
        <p:txBody>
          <a:bodyPr/>
          <a:lstStyle/>
          <a:p>
            <a:r>
              <a:rPr lang="en-US" sz="3600" dirty="0">
                <a:latin typeface="+mn-lt"/>
                <a:ea typeface="+mn-ea"/>
                <a:cs typeface="+mn-cs"/>
              </a:rPr>
              <a:t>Different ways to execute the code: events</a:t>
            </a:r>
          </a:p>
        </p:txBody>
      </p:sp>
      <p:sp>
        <p:nvSpPr>
          <p:cNvPr id="4" name="Rectangle 3">
            <a:extLst>
              <a:ext uri="{FF2B5EF4-FFF2-40B4-BE49-F238E27FC236}">
                <a16:creationId xmlns:a16="http://schemas.microsoft.com/office/drawing/2014/main" id="{E3A861BD-94A5-CC45-9B6F-80C3B1F7240B}"/>
              </a:ext>
            </a:extLst>
          </p:cNvPr>
          <p:cNvSpPr/>
          <p:nvPr/>
        </p:nvSpPr>
        <p:spPr>
          <a:xfrm>
            <a:off x="5685122" y="2882350"/>
            <a:ext cx="5642520" cy="954107"/>
          </a:xfrm>
          <a:prstGeom prst="rect">
            <a:avLst/>
          </a:prstGeom>
          <a:solidFill>
            <a:srgbClr val="05303E"/>
          </a:solidFill>
          <a:ln w="38100">
            <a:solidFill>
              <a:schemeClr val="tx1"/>
            </a:solidFill>
          </a:ln>
        </p:spPr>
        <p:txBody>
          <a:bodyPr wrap="square" lIns="152400" tIns="152400" rIns="152400" bIns="152400">
            <a:spAutoFit/>
          </a:bodyPr>
          <a:lstStyle/>
          <a:p>
            <a:r>
              <a:rPr lang="en-US" sz="1400" dirty="0" err="1">
                <a:solidFill>
                  <a:srgbClr val="859900"/>
                </a:solidFill>
                <a:latin typeface="Menlo" panose="020B0609030804020204" pitchFamily="49" charset="0"/>
              </a:rPr>
              <a:t>exports</a:t>
            </a:r>
            <a:r>
              <a:rPr lang="en-US" sz="1400" dirty="0" err="1">
                <a:solidFill>
                  <a:srgbClr val="BBBBBB"/>
                </a:solidFill>
                <a:latin typeface="Menlo" panose="020B0609030804020204" pitchFamily="49" charset="0"/>
              </a:rPr>
              <a:t>.</a:t>
            </a:r>
            <a:r>
              <a:rPr lang="en-US" sz="1400" dirty="0" err="1">
                <a:solidFill>
                  <a:srgbClr val="268BD2"/>
                </a:solidFill>
                <a:latin typeface="Menlo" panose="020B0609030804020204" pitchFamily="49" charset="0"/>
              </a:rPr>
              <a:t>handler</a:t>
            </a:r>
            <a:r>
              <a:rPr lang="en-US" sz="1400" dirty="0">
                <a:solidFill>
                  <a:srgbClr val="BBBBBB"/>
                </a:solidFill>
                <a:latin typeface="Menlo" panose="020B0609030804020204" pitchFamily="49" charset="0"/>
              </a:rPr>
              <a:t> </a:t>
            </a:r>
            <a:r>
              <a:rPr lang="en-US" sz="1400" dirty="0">
                <a:solidFill>
                  <a:srgbClr val="859900"/>
                </a:solidFill>
                <a:latin typeface="Menlo" panose="020B0609030804020204" pitchFamily="49" charset="0"/>
              </a:rPr>
              <a:t>=</a:t>
            </a:r>
            <a:r>
              <a:rPr lang="en-US" sz="1400" dirty="0">
                <a:solidFill>
                  <a:srgbClr val="BBBBBB"/>
                </a:solidFill>
                <a:latin typeface="Menlo" panose="020B0609030804020204" pitchFamily="49" charset="0"/>
              </a:rPr>
              <a:t> (event, context, callback) </a:t>
            </a:r>
            <a:r>
              <a:rPr lang="en-US" sz="1400" b="1" dirty="0">
                <a:solidFill>
                  <a:srgbClr val="93A1A1"/>
                </a:solidFill>
                <a:latin typeface="Menlo" panose="020B0609030804020204" pitchFamily="49" charset="0"/>
              </a:rPr>
              <a:t>=&gt;</a:t>
            </a:r>
            <a:r>
              <a:rPr lang="en-US" sz="1400" dirty="0">
                <a:solidFill>
                  <a:srgbClr val="BBBBBB"/>
                </a:solidFill>
                <a:latin typeface="Menlo" panose="020B0609030804020204" pitchFamily="49" charset="0"/>
              </a:rPr>
              <a:t> {</a:t>
            </a:r>
          </a:p>
          <a:p>
            <a:r>
              <a:rPr lang="en-US" sz="1400" dirty="0">
                <a:solidFill>
                  <a:srgbClr val="268BD2"/>
                </a:solidFill>
                <a:latin typeface="Menlo" panose="020B0609030804020204" pitchFamily="49" charset="0"/>
              </a:rPr>
              <a:t>  callback</a:t>
            </a:r>
            <a:r>
              <a:rPr lang="en-US" sz="1400" dirty="0">
                <a:solidFill>
                  <a:srgbClr val="BBBBBB"/>
                </a:solidFill>
                <a:latin typeface="Menlo" panose="020B0609030804020204" pitchFamily="49" charset="0"/>
              </a:rPr>
              <a:t>(</a:t>
            </a:r>
            <a:r>
              <a:rPr lang="en-US" sz="1400" dirty="0">
                <a:solidFill>
                  <a:srgbClr val="B58900"/>
                </a:solidFill>
                <a:latin typeface="Menlo" panose="020B0609030804020204" pitchFamily="49" charset="0"/>
              </a:rPr>
              <a:t>null</a:t>
            </a:r>
            <a:r>
              <a:rPr lang="en-US" sz="1400" dirty="0">
                <a:solidFill>
                  <a:srgbClr val="BBBBBB"/>
                </a:solidFill>
                <a:latin typeface="Menlo" panose="020B0609030804020204" pitchFamily="49" charset="0"/>
              </a:rPr>
              <a:t>, </a:t>
            </a:r>
            <a:r>
              <a:rPr lang="en-US" sz="1400" dirty="0">
                <a:solidFill>
                  <a:srgbClr val="2AA198"/>
                </a:solidFill>
                <a:latin typeface="Menlo" panose="020B0609030804020204" pitchFamily="49" charset="0"/>
              </a:rPr>
              <a:t>"Hello world!"</a:t>
            </a:r>
            <a:r>
              <a:rPr lang="en-US" sz="1400" dirty="0">
                <a:solidFill>
                  <a:srgbClr val="BBBBBB"/>
                </a:solidFill>
                <a:latin typeface="Menlo" panose="020B0609030804020204" pitchFamily="49" charset="0"/>
              </a:rPr>
              <a:t>);</a:t>
            </a:r>
          </a:p>
          <a:p>
            <a:r>
              <a:rPr lang="en-US" sz="1400" dirty="0">
                <a:solidFill>
                  <a:srgbClr val="BBBBBB"/>
                </a:solidFill>
                <a:latin typeface="Menlo" panose="020B0609030804020204" pitchFamily="49" charset="0"/>
              </a:rPr>
              <a:t>}</a:t>
            </a:r>
          </a:p>
        </p:txBody>
      </p:sp>
      <p:sp>
        <p:nvSpPr>
          <p:cNvPr id="5" name="TextBox 4">
            <a:extLst>
              <a:ext uri="{FF2B5EF4-FFF2-40B4-BE49-F238E27FC236}">
                <a16:creationId xmlns:a16="http://schemas.microsoft.com/office/drawing/2014/main" id="{1261FFC4-6DE7-B14F-996F-B44641E37216}"/>
              </a:ext>
            </a:extLst>
          </p:cNvPr>
          <p:cNvSpPr txBox="1"/>
          <p:nvPr/>
        </p:nvSpPr>
        <p:spPr>
          <a:xfrm>
            <a:off x="5685122" y="2307695"/>
            <a:ext cx="5176157" cy="323165"/>
          </a:xfrm>
          <a:prstGeom prst="rect">
            <a:avLst/>
          </a:prstGeom>
          <a:noFill/>
        </p:spPr>
        <p:txBody>
          <a:bodyPr wrap="square" rtlCol="0">
            <a:spAutoFit/>
          </a:bodyPr>
          <a:lstStyle/>
          <a:p>
            <a:r>
              <a:rPr lang="en-US" sz="1500" dirty="0"/>
              <a:t>Handler function</a:t>
            </a:r>
          </a:p>
        </p:txBody>
      </p:sp>
      <p:pic>
        <p:nvPicPr>
          <p:cNvPr id="6" name="Graphic 7">
            <a:extLst>
              <a:ext uri="{FF2B5EF4-FFF2-40B4-BE49-F238E27FC236}">
                <a16:creationId xmlns:a16="http://schemas.microsoft.com/office/drawing/2014/main" id="{6D11CB74-0016-F447-9FF1-1B75DF2AB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165" y="1625886"/>
            <a:ext cx="963386" cy="9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4406AE29-A382-8947-845D-1DBE109C7541}"/>
              </a:ext>
            </a:extLst>
          </p:cNvPr>
          <p:cNvSpPr txBox="1">
            <a:spLocks noChangeArrowheads="1"/>
          </p:cNvSpPr>
          <p:nvPr/>
        </p:nvSpPr>
        <p:spPr bwMode="auto">
          <a:xfrm>
            <a:off x="783772" y="2727771"/>
            <a:ext cx="209017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500" dirty="0">
                <a:latin typeface="Arial" panose="020B0604020202020204" pitchFamily="34" charset="0"/>
                <a:cs typeface="Arial" panose="020B0604020202020204" pitchFamily="34" charset="0"/>
              </a:rPr>
              <a:t>AWS Lambda</a:t>
            </a:r>
          </a:p>
        </p:txBody>
      </p:sp>
      <p:cxnSp>
        <p:nvCxnSpPr>
          <p:cNvPr id="8" name="Straight Arrow Connector 7">
            <a:extLst>
              <a:ext uri="{FF2B5EF4-FFF2-40B4-BE49-F238E27FC236}">
                <a16:creationId xmlns:a16="http://schemas.microsoft.com/office/drawing/2014/main" id="{130B1568-6316-7B47-A97A-A036101D74C1}"/>
              </a:ext>
            </a:extLst>
          </p:cNvPr>
          <p:cNvCxnSpPr>
            <a:cxnSpLocks/>
          </p:cNvCxnSpPr>
          <p:nvPr/>
        </p:nvCxnSpPr>
        <p:spPr>
          <a:xfrm>
            <a:off x="2599023" y="2107580"/>
            <a:ext cx="2797629" cy="9883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5BE288-749C-3947-9A58-D29CCD5B489F}"/>
              </a:ext>
            </a:extLst>
          </p:cNvPr>
          <p:cNvSpPr txBox="1"/>
          <p:nvPr/>
        </p:nvSpPr>
        <p:spPr>
          <a:xfrm>
            <a:off x="3328446" y="1447396"/>
            <a:ext cx="3194819" cy="323165"/>
          </a:xfrm>
          <a:prstGeom prst="rect">
            <a:avLst/>
          </a:prstGeom>
          <a:noFill/>
        </p:spPr>
        <p:txBody>
          <a:bodyPr wrap="square" rtlCol="0">
            <a:spAutoFit/>
          </a:bodyPr>
          <a:lstStyle/>
          <a:p>
            <a:r>
              <a:rPr lang="en-US" sz="1500" dirty="0"/>
              <a:t>Invoke code via the AWS Lambda API</a:t>
            </a:r>
          </a:p>
        </p:txBody>
      </p:sp>
      <p:cxnSp>
        <p:nvCxnSpPr>
          <p:cNvPr id="12" name="Straight Arrow Connector 11">
            <a:extLst>
              <a:ext uri="{FF2B5EF4-FFF2-40B4-BE49-F238E27FC236}">
                <a16:creationId xmlns:a16="http://schemas.microsoft.com/office/drawing/2014/main" id="{B4E57F25-2681-3548-80D7-CEBBA7CDC37A}"/>
              </a:ext>
            </a:extLst>
          </p:cNvPr>
          <p:cNvCxnSpPr>
            <a:cxnSpLocks/>
          </p:cNvCxnSpPr>
          <p:nvPr/>
        </p:nvCxnSpPr>
        <p:spPr>
          <a:xfrm flipV="1">
            <a:off x="2514943" y="3510861"/>
            <a:ext cx="2881709" cy="718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409340-03D6-1240-87BE-3700411E3799}"/>
              </a:ext>
            </a:extLst>
          </p:cNvPr>
          <p:cNvSpPr txBox="1"/>
          <p:nvPr/>
        </p:nvSpPr>
        <p:spPr>
          <a:xfrm>
            <a:off x="3328446" y="4157990"/>
            <a:ext cx="3341800" cy="784830"/>
          </a:xfrm>
          <a:prstGeom prst="rect">
            <a:avLst/>
          </a:prstGeom>
          <a:noFill/>
        </p:spPr>
        <p:txBody>
          <a:bodyPr wrap="square" rtlCol="0">
            <a:spAutoFit/>
          </a:bodyPr>
          <a:lstStyle/>
          <a:p>
            <a:r>
              <a:rPr lang="en-US" sz="1500" dirty="0"/>
              <a:t>Invoke code when a specific event happens: upload to an S3 bucket for example</a:t>
            </a:r>
          </a:p>
        </p:txBody>
      </p:sp>
      <p:pic>
        <p:nvPicPr>
          <p:cNvPr id="13" name="Graphic 19">
            <a:extLst>
              <a:ext uri="{FF2B5EF4-FFF2-40B4-BE49-F238E27FC236}">
                <a16:creationId xmlns:a16="http://schemas.microsoft.com/office/drawing/2014/main" id="{B0C3FBD2-9F71-4C4A-9785-758EC4B7E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735" y="3741002"/>
            <a:ext cx="980736" cy="98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a:extLst>
              <a:ext uri="{FF2B5EF4-FFF2-40B4-BE49-F238E27FC236}">
                <a16:creationId xmlns:a16="http://schemas.microsoft.com/office/drawing/2014/main" id="{7854D8E9-FF40-804B-BFCF-24074209AD18}"/>
              </a:ext>
            </a:extLst>
          </p:cNvPr>
          <p:cNvSpPr txBox="1">
            <a:spLocks noChangeArrowheads="1"/>
          </p:cNvSpPr>
          <p:nvPr/>
        </p:nvSpPr>
        <p:spPr bwMode="auto">
          <a:xfrm>
            <a:off x="589928" y="4768088"/>
            <a:ext cx="22923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Amazon EventBridge</a:t>
            </a:r>
          </a:p>
        </p:txBody>
      </p:sp>
    </p:spTree>
    <p:extLst>
      <p:ext uri="{BB962C8B-B14F-4D97-AF65-F5344CB8AC3E}">
        <p14:creationId xmlns:p14="http://schemas.microsoft.com/office/powerpoint/2010/main" val="3604101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3FF3-602D-494D-A2FD-1C63A63F3A6D}"/>
              </a:ext>
            </a:extLst>
          </p:cNvPr>
          <p:cNvSpPr>
            <a:spLocks noGrp="1"/>
          </p:cNvSpPr>
          <p:nvPr>
            <p:ph type="title"/>
          </p:nvPr>
        </p:nvSpPr>
        <p:spPr>
          <a:xfrm>
            <a:off x="683136" y="282290"/>
            <a:ext cx="10515600" cy="788236"/>
          </a:xfrm>
        </p:spPr>
        <p:txBody>
          <a:bodyPr>
            <a:normAutofit fontScale="90000"/>
          </a:bodyPr>
          <a:lstStyle/>
          <a:p>
            <a:r>
              <a:rPr lang="en-US" sz="3600" dirty="0">
                <a:latin typeface="+mn-lt"/>
                <a:ea typeface="+mn-ea"/>
                <a:cs typeface="+mn-cs"/>
              </a:rPr>
              <a:t>Different ways to execute the code: web requests</a:t>
            </a:r>
          </a:p>
        </p:txBody>
      </p:sp>
      <p:sp>
        <p:nvSpPr>
          <p:cNvPr id="5" name="TextBox 4">
            <a:extLst>
              <a:ext uri="{FF2B5EF4-FFF2-40B4-BE49-F238E27FC236}">
                <a16:creationId xmlns:a16="http://schemas.microsoft.com/office/drawing/2014/main" id="{1261FFC4-6DE7-B14F-996F-B44641E37216}"/>
              </a:ext>
            </a:extLst>
          </p:cNvPr>
          <p:cNvSpPr txBox="1"/>
          <p:nvPr/>
        </p:nvSpPr>
        <p:spPr>
          <a:xfrm>
            <a:off x="5767886" y="2580650"/>
            <a:ext cx="5176157" cy="323165"/>
          </a:xfrm>
          <a:prstGeom prst="rect">
            <a:avLst/>
          </a:prstGeom>
          <a:noFill/>
        </p:spPr>
        <p:txBody>
          <a:bodyPr wrap="square" rtlCol="0">
            <a:spAutoFit/>
          </a:bodyPr>
          <a:lstStyle/>
          <a:p>
            <a:r>
              <a:rPr lang="en-US" sz="1500" dirty="0"/>
              <a:t>Handler function</a:t>
            </a:r>
          </a:p>
        </p:txBody>
      </p:sp>
      <p:cxnSp>
        <p:nvCxnSpPr>
          <p:cNvPr id="8" name="Straight Arrow Connector 7">
            <a:extLst>
              <a:ext uri="{FF2B5EF4-FFF2-40B4-BE49-F238E27FC236}">
                <a16:creationId xmlns:a16="http://schemas.microsoft.com/office/drawing/2014/main" id="{130B1568-6316-7B47-A97A-A036101D74C1}"/>
              </a:ext>
            </a:extLst>
          </p:cNvPr>
          <p:cNvCxnSpPr/>
          <p:nvPr/>
        </p:nvCxnSpPr>
        <p:spPr>
          <a:xfrm>
            <a:off x="2856072" y="2580649"/>
            <a:ext cx="2623343" cy="7882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5BE288-749C-3947-9A58-D29CCD5B489F}"/>
              </a:ext>
            </a:extLst>
          </p:cNvPr>
          <p:cNvSpPr txBox="1"/>
          <p:nvPr/>
        </p:nvSpPr>
        <p:spPr>
          <a:xfrm>
            <a:off x="3144543" y="2046601"/>
            <a:ext cx="2623343" cy="323165"/>
          </a:xfrm>
          <a:prstGeom prst="rect">
            <a:avLst/>
          </a:prstGeom>
          <a:noFill/>
        </p:spPr>
        <p:txBody>
          <a:bodyPr wrap="square" rtlCol="0">
            <a:spAutoFit/>
          </a:bodyPr>
          <a:lstStyle/>
          <a:p>
            <a:r>
              <a:rPr lang="en-US" sz="1500" dirty="0"/>
              <a:t>HTTP Request</a:t>
            </a:r>
          </a:p>
        </p:txBody>
      </p:sp>
      <p:pic>
        <p:nvPicPr>
          <p:cNvPr id="10" name="Graphic 17">
            <a:extLst>
              <a:ext uri="{FF2B5EF4-FFF2-40B4-BE49-F238E27FC236}">
                <a16:creationId xmlns:a16="http://schemas.microsoft.com/office/drawing/2014/main" id="{AC90E822-3A08-6F46-BC85-7456B7756CC3}"/>
              </a:ext>
            </a:extLst>
          </p:cNvPr>
          <p:cNvPicPr>
            <a:picLocks noChangeAspect="1" noChangeArrowheads="1"/>
          </p:cNvPicPr>
          <p:nvPr/>
        </p:nvPicPr>
        <p:blipFill>
          <a:blip r:embed="rId2"/>
          <a:srcRect/>
          <a:stretch/>
        </p:blipFill>
        <p:spPr bwMode="auto">
          <a:xfrm>
            <a:off x="1429929" y="3982985"/>
            <a:ext cx="963385" cy="96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a:extLst>
              <a:ext uri="{FF2B5EF4-FFF2-40B4-BE49-F238E27FC236}">
                <a16:creationId xmlns:a16="http://schemas.microsoft.com/office/drawing/2014/main" id="{41DF2FC5-5BF8-D141-9EE6-4F6CBAC8DE99}"/>
              </a:ext>
            </a:extLst>
          </p:cNvPr>
          <p:cNvSpPr txBox="1">
            <a:spLocks noChangeArrowheads="1"/>
          </p:cNvSpPr>
          <p:nvPr/>
        </p:nvSpPr>
        <p:spPr bwMode="auto">
          <a:xfrm>
            <a:off x="598686" y="5080491"/>
            <a:ext cx="26258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Amazon API Gateway</a:t>
            </a:r>
          </a:p>
        </p:txBody>
      </p:sp>
      <p:cxnSp>
        <p:nvCxnSpPr>
          <p:cNvPr id="12" name="Straight Arrow Connector 11">
            <a:extLst>
              <a:ext uri="{FF2B5EF4-FFF2-40B4-BE49-F238E27FC236}">
                <a16:creationId xmlns:a16="http://schemas.microsoft.com/office/drawing/2014/main" id="{B4E57F25-2681-3548-80D7-CEBBA7CDC37A}"/>
              </a:ext>
            </a:extLst>
          </p:cNvPr>
          <p:cNvCxnSpPr>
            <a:cxnSpLocks/>
          </p:cNvCxnSpPr>
          <p:nvPr/>
        </p:nvCxnSpPr>
        <p:spPr>
          <a:xfrm flipV="1">
            <a:off x="2665572" y="3783815"/>
            <a:ext cx="2813843" cy="8090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409340-03D6-1240-87BE-3700411E3799}"/>
              </a:ext>
            </a:extLst>
          </p:cNvPr>
          <p:cNvSpPr txBox="1"/>
          <p:nvPr/>
        </p:nvSpPr>
        <p:spPr>
          <a:xfrm>
            <a:off x="3273042" y="4561521"/>
            <a:ext cx="2366343" cy="323165"/>
          </a:xfrm>
          <a:prstGeom prst="rect">
            <a:avLst/>
          </a:prstGeom>
          <a:noFill/>
        </p:spPr>
        <p:txBody>
          <a:bodyPr wrap="square" rtlCol="0">
            <a:spAutoFit/>
          </a:bodyPr>
          <a:lstStyle/>
          <a:p>
            <a:r>
              <a:rPr lang="en-US" sz="1500" dirty="0"/>
              <a:t>HTTP Request</a:t>
            </a:r>
          </a:p>
        </p:txBody>
      </p:sp>
      <p:pic>
        <p:nvPicPr>
          <p:cNvPr id="15" name="Graphic 6">
            <a:extLst>
              <a:ext uri="{FF2B5EF4-FFF2-40B4-BE49-F238E27FC236}">
                <a16:creationId xmlns:a16="http://schemas.microsoft.com/office/drawing/2014/main" id="{76B72868-B047-2E4A-9073-26562FF7E401}"/>
              </a:ext>
            </a:extLst>
          </p:cNvPr>
          <p:cNvPicPr>
            <a:picLocks noChangeAspect="1" noChangeArrowheads="1"/>
          </p:cNvPicPr>
          <p:nvPr/>
        </p:nvPicPr>
        <p:blipFill>
          <a:blip r:embed="rId3"/>
          <a:srcRect/>
          <a:stretch/>
        </p:blipFill>
        <p:spPr bwMode="auto">
          <a:xfrm>
            <a:off x="1429929" y="1544674"/>
            <a:ext cx="963384" cy="96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576CFE7-45B3-824F-831E-77FF7721254D}"/>
              </a:ext>
            </a:extLst>
          </p:cNvPr>
          <p:cNvSpPr txBox="1">
            <a:spLocks noChangeArrowheads="1"/>
          </p:cNvSpPr>
          <p:nvPr/>
        </p:nvSpPr>
        <p:spPr bwMode="auto">
          <a:xfrm>
            <a:off x="685391" y="2575118"/>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Application Load Balancer</a:t>
            </a:r>
          </a:p>
        </p:txBody>
      </p:sp>
      <p:sp>
        <p:nvSpPr>
          <p:cNvPr id="13" name="Rectangle 12">
            <a:extLst>
              <a:ext uri="{FF2B5EF4-FFF2-40B4-BE49-F238E27FC236}">
                <a16:creationId xmlns:a16="http://schemas.microsoft.com/office/drawing/2014/main" id="{472CEACC-F409-1F4F-BEDE-38BE9DC7064D}"/>
              </a:ext>
            </a:extLst>
          </p:cNvPr>
          <p:cNvSpPr/>
          <p:nvPr/>
        </p:nvSpPr>
        <p:spPr>
          <a:xfrm>
            <a:off x="5767886" y="3114698"/>
            <a:ext cx="5738724" cy="954107"/>
          </a:xfrm>
          <a:prstGeom prst="rect">
            <a:avLst/>
          </a:prstGeom>
          <a:solidFill>
            <a:srgbClr val="05303E"/>
          </a:solidFill>
          <a:ln w="38100">
            <a:solidFill>
              <a:schemeClr val="tx1"/>
            </a:solidFill>
          </a:ln>
        </p:spPr>
        <p:txBody>
          <a:bodyPr wrap="square" lIns="152400" tIns="152400" rIns="152400" bIns="152400">
            <a:spAutoFit/>
          </a:bodyPr>
          <a:lstStyle/>
          <a:p>
            <a:r>
              <a:rPr lang="en-US" sz="1400" dirty="0" err="1">
                <a:solidFill>
                  <a:srgbClr val="859900"/>
                </a:solidFill>
                <a:latin typeface="Menlo" panose="020B0609030804020204" pitchFamily="49" charset="0"/>
              </a:rPr>
              <a:t>exports</a:t>
            </a:r>
            <a:r>
              <a:rPr lang="en-US" sz="1400" dirty="0" err="1">
                <a:solidFill>
                  <a:srgbClr val="BBBBBB"/>
                </a:solidFill>
                <a:latin typeface="Menlo" panose="020B0609030804020204" pitchFamily="49" charset="0"/>
              </a:rPr>
              <a:t>.</a:t>
            </a:r>
            <a:r>
              <a:rPr lang="en-US" sz="1400" dirty="0" err="1">
                <a:solidFill>
                  <a:srgbClr val="268BD2"/>
                </a:solidFill>
                <a:latin typeface="Menlo" panose="020B0609030804020204" pitchFamily="49" charset="0"/>
              </a:rPr>
              <a:t>handler</a:t>
            </a:r>
            <a:r>
              <a:rPr lang="en-US" sz="1400" dirty="0">
                <a:solidFill>
                  <a:srgbClr val="BBBBBB"/>
                </a:solidFill>
                <a:latin typeface="Menlo" panose="020B0609030804020204" pitchFamily="49" charset="0"/>
              </a:rPr>
              <a:t> </a:t>
            </a:r>
            <a:r>
              <a:rPr lang="en-US" sz="1400" dirty="0">
                <a:solidFill>
                  <a:srgbClr val="859900"/>
                </a:solidFill>
                <a:latin typeface="Menlo" panose="020B0609030804020204" pitchFamily="49" charset="0"/>
              </a:rPr>
              <a:t>=</a:t>
            </a:r>
            <a:r>
              <a:rPr lang="en-US" sz="1400" dirty="0">
                <a:solidFill>
                  <a:srgbClr val="BBBBBB"/>
                </a:solidFill>
                <a:latin typeface="Menlo" panose="020B0609030804020204" pitchFamily="49" charset="0"/>
              </a:rPr>
              <a:t> (event, context, callback) </a:t>
            </a:r>
            <a:r>
              <a:rPr lang="en-US" sz="1400" b="1" dirty="0">
                <a:solidFill>
                  <a:srgbClr val="93A1A1"/>
                </a:solidFill>
                <a:latin typeface="Menlo" panose="020B0609030804020204" pitchFamily="49" charset="0"/>
              </a:rPr>
              <a:t>=&gt;</a:t>
            </a:r>
            <a:r>
              <a:rPr lang="en-US" sz="1400" dirty="0">
                <a:solidFill>
                  <a:srgbClr val="BBBBBB"/>
                </a:solidFill>
                <a:latin typeface="Menlo" panose="020B0609030804020204" pitchFamily="49" charset="0"/>
              </a:rPr>
              <a:t> {</a:t>
            </a:r>
          </a:p>
          <a:p>
            <a:r>
              <a:rPr lang="en-US" sz="1400" dirty="0">
                <a:solidFill>
                  <a:srgbClr val="268BD2"/>
                </a:solidFill>
                <a:latin typeface="Menlo" panose="020B0609030804020204" pitchFamily="49" charset="0"/>
              </a:rPr>
              <a:t>  callback</a:t>
            </a:r>
            <a:r>
              <a:rPr lang="en-US" sz="1400" dirty="0">
                <a:solidFill>
                  <a:srgbClr val="BBBBBB"/>
                </a:solidFill>
                <a:latin typeface="Menlo" panose="020B0609030804020204" pitchFamily="49" charset="0"/>
              </a:rPr>
              <a:t>(</a:t>
            </a:r>
            <a:r>
              <a:rPr lang="en-US" sz="1400" dirty="0">
                <a:solidFill>
                  <a:srgbClr val="B58900"/>
                </a:solidFill>
                <a:latin typeface="Menlo" panose="020B0609030804020204" pitchFamily="49" charset="0"/>
              </a:rPr>
              <a:t>null</a:t>
            </a:r>
            <a:r>
              <a:rPr lang="en-US" sz="1400" dirty="0">
                <a:solidFill>
                  <a:srgbClr val="BBBBBB"/>
                </a:solidFill>
                <a:latin typeface="Menlo" panose="020B0609030804020204" pitchFamily="49" charset="0"/>
              </a:rPr>
              <a:t>, </a:t>
            </a:r>
            <a:r>
              <a:rPr lang="en-US" sz="1400" dirty="0">
                <a:solidFill>
                  <a:srgbClr val="2AA198"/>
                </a:solidFill>
                <a:latin typeface="Menlo" panose="020B0609030804020204" pitchFamily="49" charset="0"/>
              </a:rPr>
              <a:t>"Hello world!"</a:t>
            </a:r>
            <a:r>
              <a:rPr lang="en-US" sz="1400" dirty="0">
                <a:solidFill>
                  <a:srgbClr val="BBBBBB"/>
                </a:solidFill>
                <a:latin typeface="Menlo" panose="020B0609030804020204" pitchFamily="49" charset="0"/>
              </a:rPr>
              <a:t>);</a:t>
            </a:r>
          </a:p>
          <a:p>
            <a:r>
              <a:rPr lang="en-US" sz="1400" dirty="0">
                <a:solidFill>
                  <a:srgbClr val="BBBBBB"/>
                </a:solidFill>
                <a:latin typeface="Menlo" panose="020B0609030804020204" pitchFamily="49" charset="0"/>
              </a:rPr>
              <a:t>}</a:t>
            </a:r>
          </a:p>
        </p:txBody>
      </p:sp>
    </p:spTree>
    <p:extLst>
      <p:ext uri="{BB962C8B-B14F-4D97-AF65-F5344CB8AC3E}">
        <p14:creationId xmlns:p14="http://schemas.microsoft.com/office/powerpoint/2010/main" val="3462830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CB9B7A-CED5-074E-87AA-1C88B50108DD}"/>
              </a:ext>
            </a:extLst>
          </p:cNvPr>
          <p:cNvSpPr/>
          <p:nvPr/>
        </p:nvSpPr>
        <p:spPr>
          <a:xfrm>
            <a:off x="925286" y="887964"/>
            <a:ext cx="10341429" cy="3539430"/>
          </a:xfrm>
          <a:prstGeom prst="rect">
            <a:avLst/>
          </a:prstGeom>
        </p:spPr>
        <p:txBody>
          <a:bodyPr wrap="square">
            <a:spAutoFit/>
          </a:bodyPr>
          <a:lstStyle/>
          <a:p>
            <a:r>
              <a:rPr lang="en-US" sz="3200" i="1" dirty="0">
                <a:latin typeface="Merriweather" pitchFamily="2" charset="77"/>
              </a:rPr>
              <a:t>“When a function is first invoked, the Lambda service creates an instance of the function and runs the handler method to process the event. After completion, the function remains available for a period of time to process subsequent events. If other events arrive while the function is busy, Lambda creates more instances of the function to handle these requests concurrently.”</a:t>
            </a:r>
            <a:endParaRPr lang="en-US" sz="3200" dirty="0"/>
          </a:p>
        </p:txBody>
      </p:sp>
      <p:sp>
        <p:nvSpPr>
          <p:cNvPr id="5" name="TextBox 4">
            <a:extLst>
              <a:ext uri="{FF2B5EF4-FFF2-40B4-BE49-F238E27FC236}">
                <a16:creationId xmlns:a16="http://schemas.microsoft.com/office/drawing/2014/main" id="{226C0AC8-BCED-CE44-B31C-38AB5C398B45}"/>
              </a:ext>
            </a:extLst>
          </p:cNvPr>
          <p:cNvSpPr txBox="1"/>
          <p:nvPr/>
        </p:nvSpPr>
        <p:spPr>
          <a:xfrm>
            <a:off x="1110344" y="5176157"/>
            <a:ext cx="7952014" cy="584775"/>
          </a:xfrm>
          <a:prstGeom prst="rect">
            <a:avLst/>
          </a:prstGeom>
          <a:noFill/>
        </p:spPr>
        <p:txBody>
          <a:bodyPr wrap="square" rtlCol="0">
            <a:spAutoFit/>
          </a:bodyPr>
          <a:lstStyle/>
          <a:p>
            <a:r>
              <a:rPr lang="en-US" sz="3200" dirty="0"/>
              <a:t>- AWS Lambda documentation</a:t>
            </a:r>
          </a:p>
        </p:txBody>
      </p:sp>
    </p:spTree>
    <p:extLst>
      <p:ext uri="{BB962C8B-B14F-4D97-AF65-F5344CB8AC3E}">
        <p14:creationId xmlns:p14="http://schemas.microsoft.com/office/powerpoint/2010/main" val="3426436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2F5F21-C3CE-1C4E-B9B5-9CFB735A1623}"/>
              </a:ext>
            </a:extLst>
          </p:cNvPr>
          <p:cNvSpPr/>
          <p:nvPr/>
        </p:nvSpPr>
        <p:spPr>
          <a:xfrm>
            <a:off x="1235529" y="1784005"/>
            <a:ext cx="5513614" cy="954107"/>
          </a:xfrm>
          <a:prstGeom prst="rect">
            <a:avLst/>
          </a:prstGeom>
          <a:solidFill>
            <a:srgbClr val="05303E"/>
          </a:solidFill>
          <a:ln w="25400">
            <a:solidFill>
              <a:schemeClr val="tx1"/>
            </a:solidFill>
          </a:ln>
        </p:spPr>
        <p:txBody>
          <a:bodyPr wrap="square" lIns="152400" tIns="152400" rIns="152400" bIns="152400">
            <a:spAutoFit/>
          </a:bodyPr>
          <a:lstStyle/>
          <a:p>
            <a:r>
              <a:rPr lang="en-US" sz="1400" dirty="0" err="1">
                <a:solidFill>
                  <a:srgbClr val="859900"/>
                </a:solidFill>
                <a:latin typeface="Menlo" panose="020B0609030804020204" pitchFamily="49" charset="0"/>
              </a:rPr>
              <a:t>exports</a:t>
            </a:r>
            <a:r>
              <a:rPr lang="en-US" sz="1400" dirty="0" err="1">
                <a:solidFill>
                  <a:srgbClr val="BBBBBB"/>
                </a:solidFill>
                <a:latin typeface="Menlo" panose="020B0609030804020204" pitchFamily="49" charset="0"/>
              </a:rPr>
              <a:t>.</a:t>
            </a:r>
            <a:r>
              <a:rPr lang="en-US" sz="1400" dirty="0" err="1">
                <a:solidFill>
                  <a:srgbClr val="268BD2"/>
                </a:solidFill>
                <a:latin typeface="Menlo" panose="020B0609030804020204" pitchFamily="49" charset="0"/>
              </a:rPr>
              <a:t>handler</a:t>
            </a:r>
            <a:r>
              <a:rPr lang="en-US" sz="1400" dirty="0">
                <a:solidFill>
                  <a:srgbClr val="BBBBBB"/>
                </a:solidFill>
                <a:latin typeface="Menlo" panose="020B0609030804020204" pitchFamily="49" charset="0"/>
              </a:rPr>
              <a:t> </a:t>
            </a:r>
            <a:r>
              <a:rPr lang="en-US" sz="1400" dirty="0">
                <a:solidFill>
                  <a:srgbClr val="859900"/>
                </a:solidFill>
                <a:latin typeface="Menlo" panose="020B0609030804020204" pitchFamily="49" charset="0"/>
              </a:rPr>
              <a:t>=</a:t>
            </a:r>
            <a:r>
              <a:rPr lang="en-US" sz="1400" dirty="0">
                <a:solidFill>
                  <a:srgbClr val="BBBBBB"/>
                </a:solidFill>
                <a:latin typeface="Menlo" panose="020B0609030804020204" pitchFamily="49" charset="0"/>
              </a:rPr>
              <a:t> (event, context, callback) </a:t>
            </a:r>
            <a:r>
              <a:rPr lang="en-US" sz="1400" b="1" dirty="0">
                <a:solidFill>
                  <a:srgbClr val="93A1A1"/>
                </a:solidFill>
                <a:latin typeface="Menlo" panose="020B0609030804020204" pitchFamily="49" charset="0"/>
              </a:rPr>
              <a:t>=&gt;</a:t>
            </a:r>
            <a:r>
              <a:rPr lang="en-US" sz="1400" dirty="0">
                <a:solidFill>
                  <a:srgbClr val="BBBBBB"/>
                </a:solidFill>
                <a:latin typeface="Menlo" panose="020B0609030804020204" pitchFamily="49" charset="0"/>
              </a:rPr>
              <a:t> {</a:t>
            </a:r>
          </a:p>
          <a:p>
            <a:r>
              <a:rPr lang="en-US" sz="1400" dirty="0">
                <a:solidFill>
                  <a:srgbClr val="268BD2"/>
                </a:solidFill>
                <a:latin typeface="Menlo" panose="020B0609030804020204" pitchFamily="49" charset="0"/>
              </a:rPr>
              <a:t>  callback</a:t>
            </a:r>
            <a:r>
              <a:rPr lang="en-US" sz="1400" dirty="0">
                <a:solidFill>
                  <a:srgbClr val="BBBBBB"/>
                </a:solidFill>
                <a:latin typeface="Menlo" panose="020B0609030804020204" pitchFamily="49" charset="0"/>
              </a:rPr>
              <a:t>(</a:t>
            </a:r>
            <a:r>
              <a:rPr lang="en-US" sz="1400" dirty="0">
                <a:solidFill>
                  <a:srgbClr val="B58900"/>
                </a:solidFill>
                <a:latin typeface="Menlo" panose="020B0609030804020204" pitchFamily="49" charset="0"/>
              </a:rPr>
              <a:t>null</a:t>
            </a:r>
            <a:r>
              <a:rPr lang="en-US" sz="1400" dirty="0">
                <a:solidFill>
                  <a:srgbClr val="BBBBBB"/>
                </a:solidFill>
                <a:latin typeface="Menlo" panose="020B0609030804020204" pitchFamily="49" charset="0"/>
              </a:rPr>
              <a:t>, </a:t>
            </a:r>
            <a:r>
              <a:rPr lang="en-US" sz="1400" dirty="0">
                <a:solidFill>
                  <a:srgbClr val="2AA198"/>
                </a:solidFill>
                <a:latin typeface="Menlo" panose="020B0609030804020204" pitchFamily="49" charset="0"/>
              </a:rPr>
              <a:t>"Hello world!"</a:t>
            </a:r>
            <a:r>
              <a:rPr lang="en-US" sz="1400" dirty="0">
                <a:solidFill>
                  <a:srgbClr val="BBBBBB"/>
                </a:solidFill>
                <a:latin typeface="Menlo" panose="020B0609030804020204" pitchFamily="49" charset="0"/>
              </a:rPr>
              <a:t>);</a:t>
            </a:r>
          </a:p>
          <a:p>
            <a:r>
              <a:rPr lang="en-US" sz="1400" dirty="0">
                <a:solidFill>
                  <a:srgbClr val="BBBBBB"/>
                </a:solidFill>
                <a:latin typeface="Menlo" panose="020B0609030804020204" pitchFamily="49" charset="0"/>
              </a:rPr>
              <a:t>}</a:t>
            </a:r>
          </a:p>
        </p:txBody>
      </p:sp>
      <p:sp>
        <p:nvSpPr>
          <p:cNvPr id="5" name="TextBox 4">
            <a:extLst>
              <a:ext uri="{FF2B5EF4-FFF2-40B4-BE49-F238E27FC236}">
                <a16:creationId xmlns:a16="http://schemas.microsoft.com/office/drawing/2014/main" id="{6FCA270A-43D4-1C49-BA29-E97FBF0F2E51}"/>
              </a:ext>
            </a:extLst>
          </p:cNvPr>
          <p:cNvSpPr txBox="1"/>
          <p:nvPr/>
        </p:nvSpPr>
        <p:spPr>
          <a:xfrm>
            <a:off x="1235528" y="1209351"/>
            <a:ext cx="5176157" cy="323165"/>
          </a:xfrm>
          <a:prstGeom prst="rect">
            <a:avLst/>
          </a:prstGeom>
          <a:noFill/>
        </p:spPr>
        <p:txBody>
          <a:bodyPr wrap="square" rtlCol="0">
            <a:spAutoFit/>
          </a:bodyPr>
          <a:lstStyle/>
          <a:p>
            <a:r>
              <a:rPr lang="en-US" sz="1500" dirty="0"/>
              <a:t>Handler function</a:t>
            </a:r>
          </a:p>
        </p:txBody>
      </p:sp>
      <p:sp>
        <p:nvSpPr>
          <p:cNvPr id="6" name="Rectangle 5">
            <a:extLst>
              <a:ext uri="{FF2B5EF4-FFF2-40B4-BE49-F238E27FC236}">
                <a16:creationId xmlns:a16="http://schemas.microsoft.com/office/drawing/2014/main" id="{6FB40104-694F-8643-86FB-BDD0260A630C}"/>
              </a:ext>
            </a:extLst>
          </p:cNvPr>
          <p:cNvSpPr/>
          <p:nvPr/>
        </p:nvSpPr>
        <p:spPr>
          <a:xfrm>
            <a:off x="767444" y="1050527"/>
            <a:ext cx="6384471" cy="2164637"/>
          </a:xfrm>
          <a:prstGeom prst="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 name="TextBox 8">
            <a:extLst>
              <a:ext uri="{FF2B5EF4-FFF2-40B4-BE49-F238E27FC236}">
                <a16:creationId xmlns:a16="http://schemas.microsoft.com/office/drawing/2014/main" id="{00C8813F-5EFA-2743-8561-DAAAF5832067}"/>
              </a:ext>
            </a:extLst>
          </p:cNvPr>
          <p:cNvSpPr txBox="1"/>
          <p:nvPr/>
        </p:nvSpPr>
        <p:spPr>
          <a:xfrm>
            <a:off x="751927" y="568174"/>
            <a:ext cx="5176157" cy="323165"/>
          </a:xfrm>
          <a:prstGeom prst="rect">
            <a:avLst/>
          </a:prstGeom>
          <a:noFill/>
        </p:spPr>
        <p:txBody>
          <a:bodyPr wrap="square" rtlCol="0">
            <a:spAutoFit/>
          </a:bodyPr>
          <a:lstStyle/>
          <a:p>
            <a:r>
              <a:rPr lang="en-US" sz="1500" dirty="0"/>
              <a:t>Firecracker </a:t>
            </a:r>
            <a:r>
              <a:rPr lang="en-US" sz="1500" dirty="0" err="1"/>
              <a:t>microVM</a:t>
            </a:r>
            <a:endParaRPr lang="en-US" sz="1500" dirty="0"/>
          </a:p>
        </p:txBody>
      </p:sp>
      <p:sp>
        <p:nvSpPr>
          <p:cNvPr id="10" name="Rectangle 9">
            <a:extLst>
              <a:ext uri="{FF2B5EF4-FFF2-40B4-BE49-F238E27FC236}">
                <a16:creationId xmlns:a16="http://schemas.microsoft.com/office/drawing/2014/main" id="{A4C11388-90E4-1B4C-B3F5-23561F915309}"/>
              </a:ext>
            </a:extLst>
          </p:cNvPr>
          <p:cNvSpPr/>
          <p:nvPr/>
        </p:nvSpPr>
        <p:spPr>
          <a:xfrm>
            <a:off x="1235529" y="4676748"/>
            <a:ext cx="5513614" cy="954107"/>
          </a:xfrm>
          <a:prstGeom prst="rect">
            <a:avLst/>
          </a:prstGeom>
          <a:solidFill>
            <a:srgbClr val="05303E"/>
          </a:solidFill>
          <a:ln w="25400">
            <a:solidFill>
              <a:schemeClr val="tx1"/>
            </a:solidFill>
          </a:ln>
        </p:spPr>
        <p:txBody>
          <a:bodyPr wrap="square" lIns="152400" tIns="152400" rIns="152400" bIns="152400">
            <a:spAutoFit/>
          </a:bodyPr>
          <a:lstStyle/>
          <a:p>
            <a:r>
              <a:rPr lang="en-US" sz="1400" dirty="0" err="1">
                <a:solidFill>
                  <a:srgbClr val="859900"/>
                </a:solidFill>
                <a:latin typeface="Menlo" panose="020B0609030804020204" pitchFamily="49" charset="0"/>
              </a:rPr>
              <a:t>exports</a:t>
            </a:r>
            <a:r>
              <a:rPr lang="en-US" sz="1400" dirty="0" err="1">
                <a:solidFill>
                  <a:srgbClr val="BBBBBB"/>
                </a:solidFill>
                <a:latin typeface="Menlo" panose="020B0609030804020204" pitchFamily="49" charset="0"/>
              </a:rPr>
              <a:t>.</a:t>
            </a:r>
            <a:r>
              <a:rPr lang="en-US" sz="1400" dirty="0" err="1">
                <a:solidFill>
                  <a:srgbClr val="268BD2"/>
                </a:solidFill>
                <a:latin typeface="Menlo" panose="020B0609030804020204" pitchFamily="49" charset="0"/>
              </a:rPr>
              <a:t>handler</a:t>
            </a:r>
            <a:r>
              <a:rPr lang="en-US" sz="1400" dirty="0">
                <a:solidFill>
                  <a:srgbClr val="BBBBBB"/>
                </a:solidFill>
                <a:latin typeface="Menlo" panose="020B0609030804020204" pitchFamily="49" charset="0"/>
              </a:rPr>
              <a:t> </a:t>
            </a:r>
            <a:r>
              <a:rPr lang="en-US" sz="1400" dirty="0">
                <a:solidFill>
                  <a:srgbClr val="859900"/>
                </a:solidFill>
                <a:latin typeface="Menlo" panose="020B0609030804020204" pitchFamily="49" charset="0"/>
              </a:rPr>
              <a:t>=</a:t>
            </a:r>
            <a:r>
              <a:rPr lang="en-US" sz="1400" dirty="0">
                <a:solidFill>
                  <a:srgbClr val="BBBBBB"/>
                </a:solidFill>
                <a:latin typeface="Menlo" panose="020B0609030804020204" pitchFamily="49" charset="0"/>
              </a:rPr>
              <a:t> (event, context, callback) </a:t>
            </a:r>
            <a:r>
              <a:rPr lang="en-US" sz="1400" b="1" dirty="0">
                <a:solidFill>
                  <a:srgbClr val="93A1A1"/>
                </a:solidFill>
                <a:latin typeface="Menlo" panose="020B0609030804020204" pitchFamily="49" charset="0"/>
              </a:rPr>
              <a:t>=&gt;</a:t>
            </a:r>
            <a:r>
              <a:rPr lang="en-US" sz="1400" dirty="0">
                <a:solidFill>
                  <a:srgbClr val="BBBBBB"/>
                </a:solidFill>
                <a:latin typeface="Menlo" panose="020B0609030804020204" pitchFamily="49" charset="0"/>
              </a:rPr>
              <a:t> {</a:t>
            </a:r>
          </a:p>
          <a:p>
            <a:r>
              <a:rPr lang="en-US" sz="1400" dirty="0">
                <a:solidFill>
                  <a:srgbClr val="268BD2"/>
                </a:solidFill>
                <a:latin typeface="Menlo" panose="020B0609030804020204" pitchFamily="49" charset="0"/>
              </a:rPr>
              <a:t>  callback</a:t>
            </a:r>
            <a:r>
              <a:rPr lang="en-US" sz="1400" dirty="0">
                <a:solidFill>
                  <a:srgbClr val="BBBBBB"/>
                </a:solidFill>
                <a:latin typeface="Menlo" panose="020B0609030804020204" pitchFamily="49" charset="0"/>
              </a:rPr>
              <a:t>(</a:t>
            </a:r>
            <a:r>
              <a:rPr lang="en-US" sz="1400" dirty="0">
                <a:solidFill>
                  <a:srgbClr val="B58900"/>
                </a:solidFill>
                <a:latin typeface="Menlo" panose="020B0609030804020204" pitchFamily="49" charset="0"/>
              </a:rPr>
              <a:t>null</a:t>
            </a:r>
            <a:r>
              <a:rPr lang="en-US" sz="1400" dirty="0">
                <a:solidFill>
                  <a:srgbClr val="BBBBBB"/>
                </a:solidFill>
                <a:latin typeface="Menlo" panose="020B0609030804020204" pitchFamily="49" charset="0"/>
              </a:rPr>
              <a:t>, </a:t>
            </a:r>
            <a:r>
              <a:rPr lang="en-US" sz="1400" dirty="0">
                <a:solidFill>
                  <a:srgbClr val="2AA198"/>
                </a:solidFill>
                <a:latin typeface="Menlo" panose="020B0609030804020204" pitchFamily="49" charset="0"/>
              </a:rPr>
              <a:t>"Hello world!"</a:t>
            </a:r>
            <a:r>
              <a:rPr lang="en-US" sz="1400" dirty="0">
                <a:solidFill>
                  <a:srgbClr val="BBBBBB"/>
                </a:solidFill>
                <a:latin typeface="Menlo" panose="020B0609030804020204" pitchFamily="49" charset="0"/>
              </a:rPr>
              <a:t>);</a:t>
            </a:r>
          </a:p>
          <a:p>
            <a:r>
              <a:rPr lang="en-US" sz="1400" dirty="0">
                <a:solidFill>
                  <a:srgbClr val="BBBBBB"/>
                </a:solidFill>
                <a:latin typeface="Menlo" panose="020B0609030804020204" pitchFamily="49" charset="0"/>
              </a:rPr>
              <a:t>}</a:t>
            </a:r>
          </a:p>
        </p:txBody>
      </p:sp>
      <p:sp>
        <p:nvSpPr>
          <p:cNvPr id="11" name="TextBox 10">
            <a:extLst>
              <a:ext uri="{FF2B5EF4-FFF2-40B4-BE49-F238E27FC236}">
                <a16:creationId xmlns:a16="http://schemas.microsoft.com/office/drawing/2014/main" id="{3ABDC8A5-915A-2D4B-8C6C-E0191B1DDB35}"/>
              </a:ext>
            </a:extLst>
          </p:cNvPr>
          <p:cNvSpPr txBox="1"/>
          <p:nvPr/>
        </p:nvSpPr>
        <p:spPr>
          <a:xfrm>
            <a:off x="1235528" y="4102092"/>
            <a:ext cx="5176157" cy="323165"/>
          </a:xfrm>
          <a:prstGeom prst="rect">
            <a:avLst/>
          </a:prstGeom>
          <a:noFill/>
        </p:spPr>
        <p:txBody>
          <a:bodyPr wrap="square" rtlCol="0">
            <a:spAutoFit/>
          </a:bodyPr>
          <a:lstStyle/>
          <a:p>
            <a:r>
              <a:rPr lang="en-US" sz="1500" dirty="0"/>
              <a:t>Handler function</a:t>
            </a:r>
          </a:p>
        </p:txBody>
      </p:sp>
      <p:sp>
        <p:nvSpPr>
          <p:cNvPr id="12" name="Rectangle 11">
            <a:extLst>
              <a:ext uri="{FF2B5EF4-FFF2-40B4-BE49-F238E27FC236}">
                <a16:creationId xmlns:a16="http://schemas.microsoft.com/office/drawing/2014/main" id="{38C0DA95-9A8E-5842-95BF-98623C252E60}"/>
              </a:ext>
            </a:extLst>
          </p:cNvPr>
          <p:cNvSpPr/>
          <p:nvPr/>
        </p:nvSpPr>
        <p:spPr>
          <a:xfrm>
            <a:off x="767444" y="3943270"/>
            <a:ext cx="6384471" cy="2164637"/>
          </a:xfrm>
          <a:prstGeom prst="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 name="TextBox 12">
            <a:extLst>
              <a:ext uri="{FF2B5EF4-FFF2-40B4-BE49-F238E27FC236}">
                <a16:creationId xmlns:a16="http://schemas.microsoft.com/office/drawing/2014/main" id="{C6CC61DC-2793-A447-853F-95D89D0EA8FD}"/>
              </a:ext>
            </a:extLst>
          </p:cNvPr>
          <p:cNvSpPr txBox="1"/>
          <p:nvPr/>
        </p:nvSpPr>
        <p:spPr>
          <a:xfrm>
            <a:off x="751927" y="3444630"/>
            <a:ext cx="5176157" cy="323165"/>
          </a:xfrm>
          <a:prstGeom prst="rect">
            <a:avLst/>
          </a:prstGeom>
          <a:noFill/>
        </p:spPr>
        <p:txBody>
          <a:bodyPr wrap="square" rtlCol="0">
            <a:spAutoFit/>
          </a:bodyPr>
          <a:lstStyle/>
          <a:p>
            <a:r>
              <a:rPr lang="en-US" sz="1500" dirty="0"/>
              <a:t>Firecracker </a:t>
            </a:r>
            <a:r>
              <a:rPr lang="en-US" sz="1500" dirty="0" err="1"/>
              <a:t>microVM</a:t>
            </a:r>
            <a:endParaRPr lang="en-US" sz="1500" dirty="0"/>
          </a:p>
        </p:txBody>
      </p:sp>
      <p:sp>
        <p:nvSpPr>
          <p:cNvPr id="14" name="TextBox 13">
            <a:extLst>
              <a:ext uri="{FF2B5EF4-FFF2-40B4-BE49-F238E27FC236}">
                <a16:creationId xmlns:a16="http://schemas.microsoft.com/office/drawing/2014/main" id="{DC91185D-4A18-4747-8E4F-02420C7EFB6A}"/>
              </a:ext>
            </a:extLst>
          </p:cNvPr>
          <p:cNvSpPr txBox="1"/>
          <p:nvPr/>
        </p:nvSpPr>
        <p:spPr>
          <a:xfrm>
            <a:off x="7540388" y="1120894"/>
            <a:ext cx="4180114" cy="3940502"/>
          </a:xfrm>
          <a:prstGeom prst="rect">
            <a:avLst/>
          </a:prstGeom>
          <a:noFill/>
        </p:spPr>
        <p:txBody>
          <a:bodyPr wrap="square" rtlCol="0">
            <a:spAutoFit/>
          </a:bodyPr>
          <a:lstStyle/>
          <a:p>
            <a:r>
              <a:rPr lang="en-US" sz="1667" b="1" dirty="0">
                <a:hlinkClick r:id="rId2"/>
              </a:rPr>
              <a:t>cgroups</a:t>
            </a:r>
            <a:r>
              <a:rPr lang="en-US" sz="1667" b="1" dirty="0"/>
              <a:t> </a:t>
            </a:r>
            <a:r>
              <a:rPr lang="en-US" sz="1667" dirty="0"/>
              <a:t>– Used to constrain the function's access to CPU and memory.</a:t>
            </a:r>
          </a:p>
          <a:p>
            <a:r>
              <a:rPr lang="en-US" sz="1667" b="1" dirty="0">
                <a:hlinkClick r:id="rId3"/>
              </a:rPr>
              <a:t>namespaces </a:t>
            </a:r>
            <a:r>
              <a:rPr lang="en-US" sz="1667" dirty="0"/>
              <a:t> – Each execution environment runs in a dedicated namespace. We do this by having unique group process IDs, user IDs, network interfaces, and other resources managed by the Linux kernel.</a:t>
            </a:r>
          </a:p>
          <a:p>
            <a:r>
              <a:rPr lang="en-US" sz="1667" b="1" dirty="0">
                <a:hlinkClick r:id="rId4"/>
              </a:rPr>
              <a:t>seccomp-bpf </a:t>
            </a:r>
            <a:r>
              <a:rPr lang="en-US" sz="1667" dirty="0"/>
              <a:t> – To limit the system calls (</a:t>
            </a:r>
            <a:r>
              <a:rPr lang="en-US" sz="1667" dirty="0" err="1"/>
              <a:t>syscalls</a:t>
            </a:r>
            <a:r>
              <a:rPr lang="en-US" sz="1667" dirty="0"/>
              <a:t>) that can be used from within the execution environment.</a:t>
            </a:r>
          </a:p>
          <a:p>
            <a:r>
              <a:rPr lang="en-US" sz="1667" b="1" dirty="0">
                <a:hlinkClick r:id="rId5"/>
              </a:rPr>
              <a:t>iptables </a:t>
            </a:r>
            <a:r>
              <a:rPr lang="en-US" sz="1667" b="1" dirty="0"/>
              <a:t> and </a:t>
            </a:r>
            <a:r>
              <a:rPr lang="en-US" sz="1667" b="1" dirty="0">
                <a:hlinkClick r:id="rId6"/>
              </a:rPr>
              <a:t>routing tables</a:t>
            </a:r>
            <a:r>
              <a:rPr lang="en-US" sz="1667" dirty="0"/>
              <a:t> – To prevent ingress network communications and to isolate network connections between MVMs.</a:t>
            </a:r>
          </a:p>
          <a:p>
            <a:r>
              <a:rPr lang="en-US" sz="1667" b="1" dirty="0">
                <a:hlinkClick r:id="rId7"/>
              </a:rPr>
              <a:t>chroot </a:t>
            </a:r>
            <a:r>
              <a:rPr lang="en-US" sz="1667" dirty="0"/>
              <a:t> – Provide scoped access to the underlying filesystem.</a:t>
            </a:r>
          </a:p>
        </p:txBody>
      </p:sp>
    </p:spTree>
    <p:extLst>
      <p:ext uri="{BB962C8B-B14F-4D97-AF65-F5344CB8AC3E}">
        <p14:creationId xmlns:p14="http://schemas.microsoft.com/office/powerpoint/2010/main" val="426704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p:cNvSpPr>
            <a:spLocks noGrp="1"/>
          </p:cNvSpPr>
          <p:nvPr>
            <p:ph type="subTitle" idx="1"/>
          </p:nvPr>
        </p:nvSpPr>
        <p:spPr>
          <a:xfrm>
            <a:off x="1784570" y="764706"/>
            <a:ext cx="9797832" cy="288032"/>
          </a:xfrm>
        </p:spPr>
        <p:txBody>
          <a:bodyPr/>
          <a:lstStyle/>
          <a:p>
            <a:r>
              <a:rPr lang="es-CO" dirty="0"/>
              <a:t>Creando Valor</a:t>
            </a:r>
          </a:p>
        </p:txBody>
      </p:sp>
      <p:sp>
        <p:nvSpPr>
          <p:cNvPr id="2" name="Title 1"/>
          <p:cNvSpPr>
            <a:spLocks noGrp="1"/>
          </p:cNvSpPr>
          <p:nvPr>
            <p:ph type="title"/>
          </p:nvPr>
        </p:nvSpPr>
        <p:spPr/>
        <p:txBody>
          <a:bodyPr>
            <a:normAutofit/>
          </a:bodyPr>
          <a:lstStyle/>
          <a:p>
            <a:r>
              <a:rPr lang="es-CO" dirty="0"/>
              <a:t>Extender funcionalidades de aplicaciones</a:t>
            </a:r>
          </a:p>
        </p:txBody>
      </p:sp>
      <p:sp>
        <p:nvSpPr>
          <p:cNvPr id="9" name="Slide Number Placeholder 8"/>
          <p:cNvSpPr>
            <a:spLocks noGrp="1"/>
          </p:cNvSpPr>
          <p:nvPr>
            <p:ph type="sldNum" sz="quarter" idx="12"/>
          </p:nvPr>
        </p:nvSpPr>
        <p:spPr/>
        <p:txBody>
          <a:bodyPr/>
          <a:lstStyle/>
          <a:p>
            <a:fld id="{F68327C5-B821-4FE9-A59A-A60D9EB59A9A}" type="slidenum">
              <a:rPr lang="en-US" smtClean="0"/>
              <a:pPr/>
              <a:t>3</a:t>
            </a:fld>
            <a:endParaRPr lang="en-US" dirty="0"/>
          </a:p>
        </p:txBody>
      </p:sp>
      <p:pic>
        <p:nvPicPr>
          <p:cNvPr id="3" name="Picture 2" descr="WhatsApp PLUS | Descargar Última Versión [APK Junio 2023]">
            <a:extLst>
              <a:ext uri="{FF2B5EF4-FFF2-40B4-BE49-F238E27FC236}">
                <a16:creationId xmlns:a16="http://schemas.microsoft.com/office/drawing/2014/main" id="{E7344226-30F2-A652-C4F0-850E65D88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8587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281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4A3003-405B-C14D-94B3-80B5EBC6A245}"/>
              </a:ext>
            </a:extLst>
          </p:cNvPr>
          <p:cNvSpPr/>
          <p:nvPr/>
        </p:nvSpPr>
        <p:spPr>
          <a:xfrm>
            <a:off x="981655" y="2198666"/>
            <a:ext cx="2617352" cy="1000289"/>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Cold Start</a:t>
            </a:r>
          </a:p>
        </p:txBody>
      </p:sp>
      <p:sp>
        <p:nvSpPr>
          <p:cNvPr id="5" name="Rectangle 4">
            <a:extLst>
              <a:ext uri="{FF2B5EF4-FFF2-40B4-BE49-F238E27FC236}">
                <a16:creationId xmlns:a16="http://schemas.microsoft.com/office/drawing/2014/main" id="{25F176FA-FA51-8246-ABA6-2C74BD7D3B02}"/>
              </a:ext>
            </a:extLst>
          </p:cNvPr>
          <p:cNvSpPr/>
          <p:nvPr/>
        </p:nvSpPr>
        <p:spPr>
          <a:xfrm>
            <a:off x="5723020" y="2198665"/>
            <a:ext cx="5402709" cy="10002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Invoke Function Code</a:t>
            </a:r>
          </a:p>
        </p:txBody>
      </p:sp>
      <p:sp>
        <p:nvSpPr>
          <p:cNvPr id="6" name="TextBox 5">
            <a:extLst>
              <a:ext uri="{FF2B5EF4-FFF2-40B4-BE49-F238E27FC236}">
                <a16:creationId xmlns:a16="http://schemas.microsoft.com/office/drawing/2014/main" id="{99B2C7C7-48F1-F64F-AC01-C634DF296C38}"/>
              </a:ext>
            </a:extLst>
          </p:cNvPr>
          <p:cNvSpPr txBox="1"/>
          <p:nvPr/>
        </p:nvSpPr>
        <p:spPr>
          <a:xfrm>
            <a:off x="785125" y="3659046"/>
            <a:ext cx="3036776" cy="784830"/>
          </a:xfrm>
          <a:prstGeom prst="rect">
            <a:avLst/>
          </a:prstGeom>
        </p:spPr>
        <p:txBody>
          <a:bodyPr wrap="square" rtlCol="0">
            <a:spAutoFit/>
          </a:bodyPr>
          <a:lstStyle/>
          <a:p>
            <a:r>
              <a:rPr lang="en-US" sz="1500" dirty="0"/>
              <a:t>Downloading your code and loading it up for execution in its own isolated execution sandbox.</a:t>
            </a:r>
          </a:p>
        </p:txBody>
      </p:sp>
      <p:sp>
        <p:nvSpPr>
          <p:cNvPr id="7" name="TextBox 6">
            <a:extLst>
              <a:ext uri="{FF2B5EF4-FFF2-40B4-BE49-F238E27FC236}">
                <a16:creationId xmlns:a16="http://schemas.microsoft.com/office/drawing/2014/main" id="{868412A5-051A-1C4A-B434-443C279DDA23}"/>
              </a:ext>
            </a:extLst>
          </p:cNvPr>
          <p:cNvSpPr txBox="1"/>
          <p:nvPr/>
        </p:nvSpPr>
        <p:spPr>
          <a:xfrm>
            <a:off x="6732797" y="3678688"/>
            <a:ext cx="3155691" cy="553998"/>
          </a:xfrm>
          <a:prstGeom prst="rect">
            <a:avLst/>
          </a:prstGeom>
        </p:spPr>
        <p:txBody>
          <a:bodyPr wrap="square" rtlCol="0">
            <a:spAutoFit/>
          </a:bodyPr>
          <a:lstStyle/>
          <a:p>
            <a:r>
              <a:rPr lang="en-US" sz="1500" dirty="0"/>
              <a:t>Running your handler code, waiting for it to respond back with a result.</a:t>
            </a:r>
          </a:p>
        </p:txBody>
      </p:sp>
      <p:sp>
        <p:nvSpPr>
          <p:cNvPr id="8" name="Title 1">
            <a:extLst>
              <a:ext uri="{FF2B5EF4-FFF2-40B4-BE49-F238E27FC236}">
                <a16:creationId xmlns:a16="http://schemas.microsoft.com/office/drawing/2014/main" id="{41320247-3A44-C24B-A6DF-1937D8B00E69}"/>
              </a:ext>
            </a:extLst>
          </p:cNvPr>
          <p:cNvSpPr>
            <a:spLocks noGrp="1"/>
          </p:cNvSpPr>
          <p:nvPr>
            <p:ph type="title"/>
          </p:nvPr>
        </p:nvSpPr>
        <p:spPr>
          <a:xfrm>
            <a:off x="876964" y="572962"/>
            <a:ext cx="10515600" cy="749442"/>
          </a:xfrm>
        </p:spPr>
        <p:txBody>
          <a:bodyPr/>
          <a:lstStyle/>
          <a:p>
            <a:r>
              <a:rPr lang="en-US" sz="3600" dirty="0">
                <a:latin typeface="+mn-lt"/>
                <a:ea typeface="+mn-ea"/>
                <a:cs typeface="+mn-cs"/>
              </a:rPr>
              <a:t>AWS Lambda lifecycle</a:t>
            </a:r>
          </a:p>
        </p:txBody>
      </p:sp>
      <p:sp>
        <p:nvSpPr>
          <p:cNvPr id="9" name="Rectangle 8">
            <a:extLst>
              <a:ext uri="{FF2B5EF4-FFF2-40B4-BE49-F238E27FC236}">
                <a16:creationId xmlns:a16="http://schemas.microsoft.com/office/drawing/2014/main" id="{6432363D-0001-754C-B494-D5D87273FF0D}"/>
              </a:ext>
            </a:extLst>
          </p:cNvPr>
          <p:cNvSpPr/>
          <p:nvPr/>
        </p:nvSpPr>
        <p:spPr>
          <a:xfrm>
            <a:off x="3768737" y="2198665"/>
            <a:ext cx="1783687" cy="10002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Init Code</a:t>
            </a:r>
          </a:p>
        </p:txBody>
      </p:sp>
      <p:sp>
        <p:nvSpPr>
          <p:cNvPr id="10" name="TextBox 9">
            <a:extLst>
              <a:ext uri="{FF2B5EF4-FFF2-40B4-BE49-F238E27FC236}">
                <a16:creationId xmlns:a16="http://schemas.microsoft.com/office/drawing/2014/main" id="{A006AA22-9070-4A4D-A661-E85CAB33BFF2}"/>
              </a:ext>
            </a:extLst>
          </p:cNvPr>
          <p:cNvSpPr txBox="1"/>
          <p:nvPr/>
        </p:nvSpPr>
        <p:spPr>
          <a:xfrm>
            <a:off x="3913740" y="3732451"/>
            <a:ext cx="2325715" cy="553998"/>
          </a:xfrm>
          <a:prstGeom prst="rect">
            <a:avLst/>
          </a:prstGeom>
        </p:spPr>
        <p:txBody>
          <a:bodyPr wrap="square" rtlCol="0">
            <a:spAutoFit/>
          </a:bodyPr>
          <a:lstStyle/>
          <a:p>
            <a:r>
              <a:rPr lang="en-US" sz="1500" dirty="0"/>
              <a:t>Any setup code outside your handler function.</a:t>
            </a:r>
          </a:p>
        </p:txBody>
      </p:sp>
    </p:spTree>
    <p:extLst>
      <p:ext uri="{BB962C8B-B14F-4D97-AF65-F5344CB8AC3E}">
        <p14:creationId xmlns:p14="http://schemas.microsoft.com/office/powerpoint/2010/main" val="142286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34E71D-FC2D-2E4E-9D32-5DA65FC1F06D}"/>
              </a:ext>
            </a:extLst>
          </p:cNvPr>
          <p:cNvSpPr/>
          <p:nvPr/>
        </p:nvSpPr>
        <p:spPr>
          <a:xfrm>
            <a:off x="2955000" y="3429001"/>
            <a:ext cx="2383605" cy="3801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5" name="Rectangle 4">
            <a:extLst>
              <a:ext uri="{FF2B5EF4-FFF2-40B4-BE49-F238E27FC236}">
                <a16:creationId xmlns:a16="http://schemas.microsoft.com/office/drawing/2014/main" id="{556C1B24-69A1-5D47-AAC9-F1933CABFEAC}"/>
              </a:ext>
            </a:extLst>
          </p:cNvPr>
          <p:cNvSpPr/>
          <p:nvPr/>
        </p:nvSpPr>
        <p:spPr>
          <a:xfrm>
            <a:off x="5455184" y="3429001"/>
            <a:ext cx="2383605" cy="3801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6" name="Rectangle 5">
            <a:extLst>
              <a:ext uri="{FF2B5EF4-FFF2-40B4-BE49-F238E27FC236}">
                <a16:creationId xmlns:a16="http://schemas.microsoft.com/office/drawing/2014/main" id="{8C376C7C-AAE1-8640-B0A8-40959AFD3EA5}"/>
              </a:ext>
            </a:extLst>
          </p:cNvPr>
          <p:cNvSpPr/>
          <p:nvPr/>
        </p:nvSpPr>
        <p:spPr>
          <a:xfrm>
            <a:off x="6571416" y="4069146"/>
            <a:ext cx="2383605" cy="3801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7" name="Rectangle 6">
            <a:extLst>
              <a:ext uri="{FF2B5EF4-FFF2-40B4-BE49-F238E27FC236}">
                <a16:creationId xmlns:a16="http://schemas.microsoft.com/office/drawing/2014/main" id="{CBC840FC-FEF0-4843-8D2A-A9612F39A792}"/>
              </a:ext>
            </a:extLst>
          </p:cNvPr>
          <p:cNvSpPr/>
          <p:nvPr/>
        </p:nvSpPr>
        <p:spPr>
          <a:xfrm>
            <a:off x="7955368" y="3429001"/>
            <a:ext cx="2383605" cy="3801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8" name="Rectangle 7">
            <a:extLst>
              <a:ext uri="{FF2B5EF4-FFF2-40B4-BE49-F238E27FC236}">
                <a16:creationId xmlns:a16="http://schemas.microsoft.com/office/drawing/2014/main" id="{23D5995E-6F30-3140-B6E7-C3D3959E5BBC}"/>
              </a:ext>
            </a:extLst>
          </p:cNvPr>
          <p:cNvSpPr/>
          <p:nvPr/>
        </p:nvSpPr>
        <p:spPr>
          <a:xfrm>
            <a:off x="9083956" y="4069146"/>
            <a:ext cx="2383605" cy="3801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9" name="Rectangle 8">
            <a:extLst>
              <a:ext uri="{FF2B5EF4-FFF2-40B4-BE49-F238E27FC236}">
                <a16:creationId xmlns:a16="http://schemas.microsoft.com/office/drawing/2014/main" id="{A1BA2AA0-A13C-CD47-9C32-92F3467CCFD0}"/>
              </a:ext>
            </a:extLst>
          </p:cNvPr>
          <p:cNvSpPr/>
          <p:nvPr/>
        </p:nvSpPr>
        <p:spPr>
          <a:xfrm>
            <a:off x="9137504" y="4728171"/>
            <a:ext cx="2383605" cy="3801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0" name="Right Brace 9">
            <a:extLst>
              <a:ext uri="{FF2B5EF4-FFF2-40B4-BE49-F238E27FC236}">
                <a16:creationId xmlns:a16="http://schemas.microsoft.com/office/drawing/2014/main" id="{4180CD59-2425-8A47-9900-2669FE3AE0F1}"/>
              </a:ext>
            </a:extLst>
          </p:cNvPr>
          <p:cNvSpPr/>
          <p:nvPr/>
        </p:nvSpPr>
        <p:spPr>
          <a:xfrm rot="16200000">
            <a:off x="4054128" y="2055711"/>
            <a:ext cx="159113" cy="2286136"/>
          </a:xfrm>
          <a:prstGeom prst="rightBrace">
            <a:avLst>
              <a:gd name="adj1" fmla="val 8333"/>
              <a:gd name="adj2" fmla="val 525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67"/>
          </a:p>
        </p:txBody>
      </p:sp>
      <p:sp>
        <p:nvSpPr>
          <p:cNvPr id="11" name="TextBox 10">
            <a:extLst>
              <a:ext uri="{FF2B5EF4-FFF2-40B4-BE49-F238E27FC236}">
                <a16:creationId xmlns:a16="http://schemas.microsoft.com/office/drawing/2014/main" id="{B43EAF1D-65C0-C841-A99D-D9A44D1388D6}"/>
              </a:ext>
            </a:extLst>
          </p:cNvPr>
          <p:cNvSpPr txBox="1"/>
          <p:nvPr/>
        </p:nvSpPr>
        <p:spPr>
          <a:xfrm>
            <a:off x="3627146" y="2475731"/>
            <a:ext cx="1181443" cy="605422"/>
          </a:xfrm>
          <a:prstGeom prst="rect">
            <a:avLst/>
          </a:prstGeom>
          <a:noFill/>
        </p:spPr>
        <p:txBody>
          <a:bodyPr wrap="square" rtlCol="0">
            <a:spAutoFit/>
          </a:bodyPr>
          <a:lstStyle/>
          <a:p>
            <a:r>
              <a:rPr lang="en-US" sz="1667" dirty="0"/>
              <a:t>Function execution</a:t>
            </a:r>
          </a:p>
        </p:txBody>
      </p:sp>
      <p:cxnSp>
        <p:nvCxnSpPr>
          <p:cNvPr id="13" name="Straight Connector 12">
            <a:extLst>
              <a:ext uri="{FF2B5EF4-FFF2-40B4-BE49-F238E27FC236}">
                <a16:creationId xmlns:a16="http://schemas.microsoft.com/office/drawing/2014/main" id="{8B7A3434-11DC-2741-A100-D5CE1C92C788}"/>
              </a:ext>
            </a:extLst>
          </p:cNvPr>
          <p:cNvCxnSpPr>
            <a:cxnSpLocks/>
          </p:cNvCxnSpPr>
          <p:nvPr/>
        </p:nvCxnSpPr>
        <p:spPr>
          <a:xfrm>
            <a:off x="455603" y="3920007"/>
            <a:ext cx="11627707" cy="0"/>
          </a:xfrm>
          <a:prstGeom prst="line">
            <a:avLst/>
          </a:prstGeom>
          <a:ln w="28575">
            <a:solidFill>
              <a:schemeClr val="tx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C87A35-4259-954D-AF3C-0F49E09E2E45}"/>
              </a:ext>
            </a:extLst>
          </p:cNvPr>
          <p:cNvCxnSpPr>
            <a:cxnSpLocks/>
          </p:cNvCxnSpPr>
          <p:nvPr/>
        </p:nvCxnSpPr>
        <p:spPr>
          <a:xfrm>
            <a:off x="455603" y="4579034"/>
            <a:ext cx="11627706" cy="0"/>
          </a:xfrm>
          <a:prstGeom prst="line">
            <a:avLst/>
          </a:prstGeom>
          <a:ln w="28575">
            <a:solidFill>
              <a:schemeClr val="tx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B411758-121F-AF4D-93B6-3EB66D7ADEC0}"/>
              </a:ext>
            </a:extLst>
          </p:cNvPr>
          <p:cNvSpPr/>
          <p:nvPr/>
        </p:nvSpPr>
        <p:spPr>
          <a:xfrm>
            <a:off x="2210262" y="3429001"/>
            <a:ext cx="628159" cy="380144"/>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6" name="Rectangle 15">
            <a:extLst>
              <a:ext uri="{FF2B5EF4-FFF2-40B4-BE49-F238E27FC236}">
                <a16:creationId xmlns:a16="http://schemas.microsoft.com/office/drawing/2014/main" id="{D7C1F4EB-06B9-3B46-8B49-256985DC3C44}"/>
              </a:ext>
            </a:extLst>
          </p:cNvPr>
          <p:cNvSpPr/>
          <p:nvPr/>
        </p:nvSpPr>
        <p:spPr>
          <a:xfrm>
            <a:off x="5917295" y="4082612"/>
            <a:ext cx="571119" cy="380144"/>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7" name="Rectangle 16">
            <a:extLst>
              <a:ext uri="{FF2B5EF4-FFF2-40B4-BE49-F238E27FC236}">
                <a16:creationId xmlns:a16="http://schemas.microsoft.com/office/drawing/2014/main" id="{FFDC4435-6675-0240-AC20-A7D17B502B0F}"/>
              </a:ext>
            </a:extLst>
          </p:cNvPr>
          <p:cNvSpPr/>
          <p:nvPr/>
        </p:nvSpPr>
        <p:spPr>
          <a:xfrm>
            <a:off x="8413361" y="4726621"/>
            <a:ext cx="599327" cy="380144"/>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8" name="TextBox 17">
            <a:extLst>
              <a:ext uri="{FF2B5EF4-FFF2-40B4-BE49-F238E27FC236}">
                <a16:creationId xmlns:a16="http://schemas.microsoft.com/office/drawing/2014/main" id="{F6904623-8BF4-6943-A659-2D34484AC74C}"/>
              </a:ext>
            </a:extLst>
          </p:cNvPr>
          <p:cNvSpPr txBox="1"/>
          <p:nvPr/>
        </p:nvSpPr>
        <p:spPr>
          <a:xfrm>
            <a:off x="2281336" y="2459777"/>
            <a:ext cx="1347327" cy="348878"/>
          </a:xfrm>
          <a:prstGeom prst="rect">
            <a:avLst/>
          </a:prstGeom>
          <a:noFill/>
        </p:spPr>
        <p:txBody>
          <a:bodyPr wrap="square" rtlCol="0">
            <a:spAutoFit/>
          </a:bodyPr>
          <a:lstStyle/>
          <a:p>
            <a:r>
              <a:rPr lang="en-US" sz="1667" dirty="0"/>
              <a:t>Cold Start</a:t>
            </a:r>
          </a:p>
        </p:txBody>
      </p:sp>
      <p:cxnSp>
        <p:nvCxnSpPr>
          <p:cNvPr id="20" name="Straight Connector 19">
            <a:extLst>
              <a:ext uri="{FF2B5EF4-FFF2-40B4-BE49-F238E27FC236}">
                <a16:creationId xmlns:a16="http://schemas.microsoft.com/office/drawing/2014/main" id="{D458181B-C4D1-4445-A393-8A54FE2C0840}"/>
              </a:ext>
            </a:extLst>
          </p:cNvPr>
          <p:cNvCxnSpPr/>
          <p:nvPr/>
        </p:nvCxnSpPr>
        <p:spPr>
          <a:xfrm>
            <a:off x="2524340" y="2876377"/>
            <a:ext cx="0" cy="4780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8475322-E583-1D40-AB36-B5553AA7C176}"/>
              </a:ext>
            </a:extLst>
          </p:cNvPr>
          <p:cNvSpPr txBox="1"/>
          <p:nvPr/>
        </p:nvSpPr>
        <p:spPr>
          <a:xfrm>
            <a:off x="5689965" y="5220706"/>
            <a:ext cx="1347327" cy="348878"/>
          </a:xfrm>
          <a:prstGeom prst="rect">
            <a:avLst/>
          </a:prstGeom>
          <a:noFill/>
        </p:spPr>
        <p:txBody>
          <a:bodyPr wrap="square" rtlCol="0">
            <a:spAutoFit/>
          </a:bodyPr>
          <a:lstStyle/>
          <a:p>
            <a:r>
              <a:rPr lang="en-US" sz="1667" dirty="0"/>
              <a:t>Cold Start</a:t>
            </a:r>
          </a:p>
        </p:txBody>
      </p:sp>
      <p:cxnSp>
        <p:nvCxnSpPr>
          <p:cNvPr id="22" name="Straight Connector 21">
            <a:extLst>
              <a:ext uri="{FF2B5EF4-FFF2-40B4-BE49-F238E27FC236}">
                <a16:creationId xmlns:a16="http://schemas.microsoft.com/office/drawing/2014/main" id="{409C4EFC-E797-E94D-9824-036292030FD1}"/>
              </a:ext>
            </a:extLst>
          </p:cNvPr>
          <p:cNvCxnSpPr>
            <a:cxnSpLocks/>
          </p:cNvCxnSpPr>
          <p:nvPr/>
        </p:nvCxnSpPr>
        <p:spPr>
          <a:xfrm>
            <a:off x="6116353" y="4524961"/>
            <a:ext cx="0" cy="581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1B80EC-A4AA-4344-A82F-A909934B5495}"/>
              </a:ext>
            </a:extLst>
          </p:cNvPr>
          <p:cNvSpPr txBox="1"/>
          <p:nvPr/>
        </p:nvSpPr>
        <p:spPr>
          <a:xfrm>
            <a:off x="8167822" y="5782953"/>
            <a:ext cx="1347327" cy="348878"/>
          </a:xfrm>
          <a:prstGeom prst="rect">
            <a:avLst/>
          </a:prstGeom>
          <a:noFill/>
        </p:spPr>
        <p:txBody>
          <a:bodyPr wrap="square" rtlCol="0">
            <a:spAutoFit/>
          </a:bodyPr>
          <a:lstStyle/>
          <a:p>
            <a:r>
              <a:rPr lang="en-US" sz="1667" dirty="0"/>
              <a:t>Cold Start</a:t>
            </a:r>
          </a:p>
        </p:txBody>
      </p:sp>
      <p:cxnSp>
        <p:nvCxnSpPr>
          <p:cNvPr id="25" name="Straight Connector 24">
            <a:extLst>
              <a:ext uri="{FF2B5EF4-FFF2-40B4-BE49-F238E27FC236}">
                <a16:creationId xmlns:a16="http://schemas.microsoft.com/office/drawing/2014/main" id="{77AC70E7-DFD2-734D-8DB3-77EE53AF3F26}"/>
              </a:ext>
            </a:extLst>
          </p:cNvPr>
          <p:cNvCxnSpPr/>
          <p:nvPr/>
        </p:nvCxnSpPr>
        <p:spPr>
          <a:xfrm>
            <a:off x="8743914" y="5220705"/>
            <a:ext cx="0" cy="4780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853B2A9-799E-7949-93AE-7D1B626FF034}"/>
              </a:ext>
            </a:extLst>
          </p:cNvPr>
          <p:cNvSpPr txBox="1"/>
          <p:nvPr/>
        </p:nvSpPr>
        <p:spPr>
          <a:xfrm>
            <a:off x="552763" y="3243045"/>
            <a:ext cx="1319650" cy="605422"/>
          </a:xfrm>
          <a:prstGeom prst="rect">
            <a:avLst/>
          </a:prstGeom>
          <a:noFill/>
        </p:spPr>
        <p:txBody>
          <a:bodyPr wrap="square" rtlCol="0">
            <a:spAutoFit/>
          </a:bodyPr>
          <a:lstStyle/>
          <a:p>
            <a:r>
              <a:rPr lang="en-US" sz="1667" dirty="0"/>
              <a:t>Function Instance 1</a:t>
            </a:r>
          </a:p>
        </p:txBody>
      </p:sp>
      <p:sp>
        <p:nvSpPr>
          <p:cNvPr id="30" name="TextBox 29">
            <a:extLst>
              <a:ext uri="{FF2B5EF4-FFF2-40B4-BE49-F238E27FC236}">
                <a16:creationId xmlns:a16="http://schemas.microsoft.com/office/drawing/2014/main" id="{554EAF22-0A9F-8F4B-9A07-E60DABAD7C27}"/>
              </a:ext>
            </a:extLst>
          </p:cNvPr>
          <p:cNvSpPr txBox="1"/>
          <p:nvPr/>
        </p:nvSpPr>
        <p:spPr>
          <a:xfrm>
            <a:off x="552763" y="3949519"/>
            <a:ext cx="1319650" cy="605422"/>
          </a:xfrm>
          <a:prstGeom prst="rect">
            <a:avLst/>
          </a:prstGeom>
          <a:noFill/>
        </p:spPr>
        <p:txBody>
          <a:bodyPr wrap="square" rtlCol="0">
            <a:spAutoFit/>
          </a:bodyPr>
          <a:lstStyle/>
          <a:p>
            <a:r>
              <a:rPr lang="en-US" sz="1667" dirty="0"/>
              <a:t>Function Instance 2</a:t>
            </a:r>
          </a:p>
        </p:txBody>
      </p:sp>
      <p:sp>
        <p:nvSpPr>
          <p:cNvPr id="31" name="TextBox 30">
            <a:extLst>
              <a:ext uri="{FF2B5EF4-FFF2-40B4-BE49-F238E27FC236}">
                <a16:creationId xmlns:a16="http://schemas.microsoft.com/office/drawing/2014/main" id="{DDAD154D-A5E6-2E40-8143-95A8FC09500B}"/>
              </a:ext>
            </a:extLst>
          </p:cNvPr>
          <p:cNvSpPr txBox="1"/>
          <p:nvPr/>
        </p:nvSpPr>
        <p:spPr>
          <a:xfrm>
            <a:off x="556638" y="4608544"/>
            <a:ext cx="1319650" cy="605422"/>
          </a:xfrm>
          <a:prstGeom prst="rect">
            <a:avLst/>
          </a:prstGeom>
          <a:noFill/>
        </p:spPr>
        <p:txBody>
          <a:bodyPr wrap="square" rtlCol="0">
            <a:spAutoFit/>
          </a:bodyPr>
          <a:lstStyle/>
          <a:p>
            <a:r>
              <a:rPr lang="en-US" sz="1667" dirty="0"/>
              <a:t>Function </a:t>
            </a:r>
          </a:p>
          <a:p>
            <a:r>
              <a:rPr lang="en-US" sz="1667" dirty="0"/>
              <a:t>Instance 3</a:t>
            </a:r>
          </a:p>
        </p:txBody>
      </p:sp>
      <p:sp>
        <p:nvSpPr>
          <p:cNvPr id="35" name="Oval 34">
            <a:extLst>
              <a:ext uri="{FF2B5EF4-FFF2-40B4-BE49-F238E27FC236}">
                <a16:creationId xmlns:a16="http://schemas.microsoft.com/office/drawing/2014/main" id="{9BF475FF-3845-CE4D-8ED1-2827E0DF9E51}"/>
              </a:ext>
            </a:extLst>
          </p:cNvPr>
          <p:cNvSpPr/>
          <p:nvPr/>
        </p:nvSpPr>
        <p:spPr>
          <a:xfrm>
            <a:off x="2017471" y="1603882"/>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36" name="Oval 35">
            <a:extLst>
              <a:ext uri="{FF2B5EF4-FFF2-40B4-BE49-F238E27FC236}">
                <a16:creationId xmlns:a16="http://schemas.microsoft.com/office/drawing/2014/main" id="{6B6F5436-BD68-FF42-8ED3-A50417BEDE29}"/>
              </a:ext>
            </a:extLst>
          </p:cNvPr>
          <p:cNvSpPr/>
          <p:nvPr/>
        </p:nvSpPr>
        <p:spPr>
          <a:xfrm>
            <a:off x="5264360" y="1609435"/>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37" name="Oval 36">
            <a:extLst>
              <a:ext uri="{FF2B5EF4-FFF2-40B4-BE49-F238E27FC236}">
                <a16:creationId xmlns:a16="http://schemas.microsoft.com/office/drawing/2014/main" id="{754B50A5-FF38-A344-ADC3-431BBAA1DB7B}"/>
              </a:ext>
            </a:extLst>
          </p:cNvPr>
          <p:cNvSpPr/>
          <p:nvPr/>
        </p:nvSpPr>
        <p:spPr>
          <a:xfrm>
            <a:off x="5712236" y="1608452"/>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38" name="Oval 37">
            <a:extLst>
              <a:ext uri="{FF2B5EF4-FFF2-40B4-BE49-F238E27FC236}">
                <a16:creationId xmlns:a16="http://schemas.microsoft.com/office/drawing/2014/main" id="{139720DF-3618-D240-8E3C-42815EBE691D}"/>
              </a:ext>
            </a:extLst>
          </p:cNvPr>
          <p:cNvSpPr/>
          <p:nvPr/>
        </p:nvSpPr>
        <p:spPr>
          <a:xfrm>
            <a:off x="7762577" y="1634038"/>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39" name="Oval 38">
            <a:extLst>
              <a:ext uri="{FF2B5EF4-FFF2-40B4-BE49-F238E27FC236}">
                <a16:creationId xmlns:a16="http://schemas.microsoft.com/office/drawing/2014/main" id="{465B0C9F-DA34-C14C-99B8-7A64BED6AF49}"/>
              </a:ext>
            </a:extLst>
          </p:cNvPr>
          <p:cNvSpPr/>
          <p:nvPr/>
        </p:nvSpPr>
        <p:spPr>
          <a:xfrm>
            <a:off x="8222067" y="1639846"/>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40" name="Oval 39">
            <a:extLst>
              <a:ext uri="{FF2B5EF4-FFF2-40B4-BE49-F238E27FC236}">
                <a16:creationId xmlns:a16="http://schemas.microsoft.com/office/drawing/2014/main" id="{E16C3B06-E52D-2345-A9C1-C9699AFB5A00}"/>
              </a:ext>
            </a:extLst>
          </p:cNvPr>
          <p:cNvSpPr/>
          <p:nvPr/>
        </p:nvSpPr>
        <p:spPr>
          <a:xfrm>
            <a:off x="8881132" y="1640358"/>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41" name="TextBox 40">
            <a:extLst>
              <a:ext uri="{FF2B5EF4-FFF2-40B4-BE49-F238E27FC236}">
                <a16:creationId xmlns:a16="http://schemas.microsoft.com/office/drawing/2014/main" id="{F31FB3BD-DE19-2E40-965B-896108484033}"/>
              </a:ext>
            </a:extLst>
          </p:cNvPr>
          <p:cNvSpPr txBox="1"/>
          <p:nvPr/>
        </p:nvSpPr>
        <p:spPr>
          <a:xfrm>
            <a:off x="2485234" y="1619956"/>
            <a:ext cx="2253518" cy="348878"/>
          </a:xfrm>
          <a:prstGeom prst="rect">
            <a:avLst/>
          </a:prstGeom>
          <a:noFill/>
        </p:spPr>
        <p:txBody>
          <a:bodyPr wrap="square" rtlCol="0">
            <a:spAutoFit/>
          </a:bodyPr>
          <a:lstStyle/>
          <a:p>
            <a:r>
              <a:rPr lang="en-US" sz="1667" dirty="0"/>
              <a:t>1 request</a:t>
            </a:r>
          </a:p>
        </p:txBody>
      </p:sp>
      <p:sp>
        <p:nvSpPr>
          <p:cNvPr id="42" name="TextBox 41">
            <a:extLst>
              <a:ext uri="{FF2B5EF4-FFF2-40B4-BE49-F238E27FC236}">
                <a16:creationId xmlns:a16="http://schemas.microsoft.com/office/drawing/2014/main" id="{86FEAF79-F983-504E-B9E8-47DEFCE3F56D}"/>
              </a:ext>
            </a:extLst>
          </p:cNvPr>
          <p:cNvSpPr txBox="1"/>
          <p:nvPr/>
        </p:nvSpPr>
        <p:spPr>
          <a:xfrm>
            <a:off x="6139149" y="1469493"/>
            <a:ext cx="1450578" cy="605422"/>
          </a:xfrm>
          <a:prstGeom prst="rect">
            <a:avLst/>
          </a:prstGeom>
          <a:noFill/>
        </p:spPr>
        <p:txBody>
          <a:bodyPr wrap="square" rtlCol="0">
            <a:spAutoFit/>
          </a:bodyPr>
          <a:lstStyle/>
          <a:p>
            <a:r>
              <a:rPr lang="en-US" sz="1667" dirty="0"/>
              <a:t>2 concurrent requests</a:t>
            </a:r>
          </a:p>
        </p:txBody>
      </p:sp>
      <p:sp>
        <p:nvSpPr>
          <p:cNvPr id="43" name="TextBox 42">
            <a:extLst>
              <a:ext uri="{FF2B5EF4-FFF2-40B4-BE49-F238E27FC236}">
                <a16:creationId xmlns:a16="http://schemas.microsoft.com/office/drawing/2014/main" id="{2565CA22-CEF1-8549-B85F-50EFFE54E61F}"/>
              </a:ext>
            </a:extLst>
          </p:cNvPr>
          <p:cNvSpPr txBox="1"/>
          <p:nvPr/>
        </p:nvSpPr>
        <p:spPr>
          <a:xfrm>
            <a:off x="9385615" y="1531877"/>
            <a:ext cx="1918968" cy="605422"/>
          </a:xfrm>
          <a:prstGeom prst="rect">
            <a:avLst/>
          </a:prstGeom>
          <a:noFill/>
        </p:spPr>
        <p:txBody>
          <a:bodyPr wrap="square" rtlCol="0">
            <a:spAutoFit/>
          </a:bodyPr>
          <a:lstStyle/>
          <a:p>
            <a:r>
              <a:rPr lang="en-US" sz="1667" dirty="0"/>
              <a:t>3 concurrent requests</a:t>
            </a:r>
          </a:p>
        </p:txBody>
      </p:sp>
      <p:cxnSp>
        <p:nvCxnSpPr>
          <p:cNvPr id="45" name="Straight Connector 44">
            <a:extLst>
              <a:ext uri="{FF2B5EF4-FFF2-40B4-BE49-F238E27FC236}">
                <a16:creationId xmlns:a16="http://schemas.microsoft.com/office/drawing/2014/main" id="{3471D336-625C-DE43-B639-ED32487A2B5B}"/>
              </a:ext>
            </a:extLst>
          </p:cNvPr>
          <p:cNvCxnSpPr>
            <a:cxnSpLocks/>
            <a:stCxn id="35" idx="4"/>
          </p:cNvCxnSpPr>
          <p:nvPr/>
        </p:nvCxnSpPr>
        <p:spPr>
          <a:xfrm>
            <a:off x="2210262" y="1989464"/>
            <a:ext cx="0" cy="181968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ED583B3-AE39-624A-94AE-498369D15F6B}"/>
              </a:ext>
            </a:extLst>
          </p:cNvPr>
          <p:cNvCxnSpPr>
            <a:cxnSpLocks/>
          </p:cNvCxnSpPr>
          <p:nvPr/>
        </p:nvCxnSpPr>
        <p:spPr>
          <a:xfrm>
            <a:off x="5459303" y="1906909"/>
            <a:ext cx="0" cy="186911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8BBC5BF-40EA-9C40-8F62-C8E6722CCBA3}"/>
              </a:ext>
            </a:extLst>
          </p:cNvPr>
          <p:cNvCxnSpPr>
            <a:cxnSpLocks/>
            <a:stCxn id="37" idx="4"/>
          </p:cNvCxnSpPr>
          <p:nvPr/>
        </p:nvCxnSpPr>
        <p:spPr>
          <a:xfrm>
            <a:off x="5905026" y="1994034"/>
            <a:ext cx="10238" cy="24666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087F5-C86C-6D46-952D-E473F4481311}"/>
              </a:ext>
            </a:extLst>
          </p:cNvPr>
          <p:cNvCxnSpPr>
            <a:cxnSpLocks/>
          </p:cNvCxnSpPr>
          <p:nvPr/>
        </p:nvCxnSpPr>
        <p:spPr>
          <a:xfrm>
            <a:off x="7936785" y="1962008"/>
            <a:ext cx="8192" cy="183970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2C6BE7D-3311-2548-AF61-C77FBCF3248C}"/>
              </a:ext>
            </a:extLst>
          </p:cNvPr>
          <p:cNvCxnSpPr>
            <a:cxnSpLocks/>
          </p:cNvCxnSpPr>
          <p:nvPr/>
        </p:nvCxnSpPr>
        <p:spPr>
          <a:xfrm flipH="1">
            <a:off x="8402503" y="2022165"/>
            <a:ext cx="4164" cy="308460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FE09FEF-F58D-4548-82C5-055C1D03A279}"/>
              </a:ext>
            </a:extLst>
          </p:cNvPr>
          <p:cNvCxnSpPr>
            <a:cxnSpLocks/>
            <a:stCxn id="40" idx="4"/>
          </p:cNvCxnSpPr>
          <p:nvPr/>
        </p:nvCxnSpPr>
        <p:spPr>
          <a:xfrm>
            <a:off x="9073923" y="2025940"/>
            <a:ext cx="0" cy="241197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16A336BD-0DDF-CA43-8501-F9DDB478EEC7}"/>
              </a:ext>
            </a:extLst>
          </p:cNvPr>
          <p:cNvSpPr txBox="1">
            <a:spLocks/>
          </p:cNvSpPr>
          <p:nvPr/>
        </p:nvSpPr>
        <p:spPr>
          <a:xfrm>
            <a:off x="552763" y="247479"/>
            <a:ext cx="10515600" cy="749442"/>
          </a:xfrm>
          <a:prstGeom prst="rect">
            <a:avLst/>
          </a:prstGeom>
        </p:spPr>
        <p:txBody>
          <a:bodyPr vert="horz" lIns="76200" tIns="38100" rIns="76200" bIns="38100" rtlCol="0" anchor="b">
            <a:noAutofit/>
          </a:bodyPr>
          <a:lstStyle>
            <a:lvl1pPr algn="ctr" defTabSz="731520" rtl="0" eaLnBrk="1" latinLnBrk="0" hangingPunct="1">
              <a:spcBef>
                <a:spcPct val="0"/>
              </a:spcBef>
              <a:buNone/>
              <a:defRPr sz="72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Each function only handles one invoke at a time</a:t>
            </a:r>
          </a:p>
        </p:txBody>
      </p:sp>
    </p:spTree>
    <p:extLst>
      <p:ext uri="{BB962C8B-B14F-4D97-AF65-F5344CB8AC3E}">
        <p14:creationId xmlns:p14="http://schemas.microsoft.com/office/powerpoint/2010/main" val="3792835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4A3003-405B-C14D-94B3-80B5EBC6A245}"/>
              </a:ext>
            </a:extLst>
          </p:cNvPr>
          <p:cNvSpPr/>
          <p:nvPr/>
        </p:nvSpPr>
        <p:spPr>
          <a:xfrm>
            <a:off x="981655" y="3563445"/>
            <a:ext cx="2617352" cy="1000289"/>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Cold Start</a:t>
            </a:r>
          </a:p>
        </p:txBody>
      </p:sp>
      <p:sp>
        <p:nvSpPr>
          <p:cNvPr id="5" name="Rectangle 4">
            <a:extLst>
              <a:ext uri="{FF2B5EF4-FFF2-40B4-BE49-F238E27FC236}">
                <a16:creationId xmlns:a16="http://schemas.microsoft.com/office/drawing/2014/main" id="{25F176FA-FA51-8246-ABA6-2C74BD7D3B02}"/>
              </a:ext>
            </a:extLst>
          </p:cNvPr>
          <p:cNvSpPr/>
          <p:nvPr/>
        </p:nvSpPr>
        <p:spPr>
          <a:xfrm>
            <a:off x="5723020" y="3563444"/>
            <a:ext cx="5402709" cy="10002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Invoke Function Code</a:t>
            </a:r>
          </a:p>
        </p:txBody>
      </p:sp>
      <p:sp>
        <p:nvSpPr>
          <p:cNvPr id="8" name="Title 1">
            <a:extLst>
              <a:ext uri="{FF2B5EF4-FFF2-40B4-BE49-F238E27FC236}">
                <a16:creationId xmlns:a16="http://schemas.microsoft.com/office/drawing/2014/main" id="{41320247-3A44-C24B-A6DF-1937D8B00E69}"/>
              </a:ext>
            </a:extLst>
          </p:cNvPr>
          <p:cNvSpPr>
            <a:spLocks noGrp="1"/>
          </p:cNvSpPr>
          <p:nvPr>
            <p:ph type="title"/>
          </p:nvPr>
        </p:nvSpPr>
        <p:spPr>
          <a:xfrm>
            <a:off x="876964" y="572962"/>
            <a:ext cx="10515600" cy="1264757"/>
          </a:xfrm>
        </p:spPr>
        <p:txBody>
          <a:bodyPr>
            <a:normAutofit fontScale="90000"/>
          </a:bodyPr>
          <a:lstStyle/>
          <a:p>
            <a:r>
              <a:rPr lang="en-US" sz="3600" dirty="0">
                <a:latin typeface="+mn-lt"/>
                <a:ea typeface="+mn-ea"/>
                <a:cs typeface="+mn-cs"/>
              </a:rPr>
              <a:t>You pay for per millisecond for time spent in </a:t>
            </a:r>
            <a:r>
              <a:rPr lang="en-US" sz="3600" dirty="0" err="1">
                <a:latin typeface="+mn-lt"/>
                <a:ea typeface="+mn-ea"/>
                <a:cs typeface="+mn-cs"/>
              </a:rPr>
              <a:t>init</a:t>
            </a:r>
            <a:r>
              <a:rPr lang="en-US" sz="3600" dirty="0">
                <a:latin typeface="+mn-lt"/>
                <a:ea typeface="+mn-ea"/>
                <a:cs typeface="+mn-cs"/>
              </a:rPr>
              <a:t> code and invoking the handler function</a:t>
            </a:r>
          </a:p>
        </p:txBody>
      </p:sp>
      <p:sp>
        <p:nvSpPr>
          <p:cNvPr id="9" name="Rectangle 8">
            <a:extLst>
              <a:ext uri="{FF2B5EF4-FFF2-40B4-BE49-F238E27FC236}">
                <a16:creationId xmlns:a16="http://schemas.microsoft.com/office/drawing/2014/main" id="{6432363D-0001-754C-B494-D5D87273FF0D}"/>
              </a:ext>
            </a:extLst>
          </p:cNvPr>
          <p:cNvSpPr/>
          <p:nvPr/>
        </p:nvSpPr>
        <p:spPr>
          <a:xfrm>
            <a:off x="3768737" y="3563444"/>
            <a:ext cx="1783687" cy="10002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Init Code</a:t>
            </a:r>
          </a:p>
        </p:txBody>
      </p:sp>
      <p:sp>
        <p:nvSpPr>
          <p:cNvPr id="2" name="TextBox 1">
            <a:extLst>
              <a:ext uri="{FF2B5EF4-FFF2-40B4-BE49-F238E27FC236}">
                <a16:creationId xmlns:a16="http://schemas.microsoft.com/office/drawing/2014/main" id="{BEAC9026-D33F-4745-92C6-A0E148F3CA2C}"/>
              </a:ext>
            </a:extLst>
          </p:cNvPr>
          <p:cNvSpPr txBox="1"/>
          <p:nvPr/>
        </p:nvSpPr>
        <p:spPr>
          <a:xfrm>
            <a:off x="981655" y="2792104"/>
            <a:ext cx="2396166"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No charge</a:t>
            </a:r>
          </a:p>
        </p:txBody>
      </p:sp>
      <p:sp>
        <p:nvSpPr>
          <p:cNvPr id="11" name="TextBox 10">
            <a:extLst>
              <a:ext uri="{FF2B5EF4-FFF2-40B4-BE49-F238E27FC236}">
                <a16:creationId xmlns:a16="http://schemas.microsoft.com/office/drawing/2014/main" id="{1DA21862-DEC9-CD44-B765-8A749EA93C9D}"/>
              </a:ext>
            </a:extLst>
          </p:cNvPr>
          <p:cNvSpPr txBox="1"/>
          <p:nvPr/>
        </p:nvSpPr>
        <p:spPr>
          <a:xfrm>
            <a:off x="6485020" y="2247153"/>
            <a:ext cx="2396166"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Pay per </a:t>
            </a:r>
            <a:r>
              <a:rPr lang="en-US" sz="2417" dirty="0" err="1">
                <a:latin typeface="Amazon Ember" panose="020B0603020204020204" pitchFamily="34" charset="0"/>
                <a:ea typeface="Amazon Ember" panose="020B0603020204020204" pitchFamily="34" charset="0"/>
                <a:cs typeface="Amazon Ember" panose="020B0603020204020204" pitchFamily="34" charset="0"/>
              </a:rPr>
              <a:t>ms</a:t>
            </a:r>
            <a:endParaRPr lang="en-US" sz="241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Left Brace 2">
            <a:extLst>
              <a:ext uri="{FF2B5EF4-FFF2-40B4-BE49-F238E27FC236}">
                <a16:creationId xmlns:a16="http://schemas.microsoft.com/office/drawing/2014/main" id="{3DB85BA2-A7C5-1743-BDDF-919F2D45DBBA}"/>
              </a:ext>
            </a:extLst>
          </p:cNvPr>
          <p:cNvSpPr/>
          <p:nvPr/>
        </p:nvSpPr>
        <p:spPr>
          <a:xfrm rot="5400000">
            <a:off x="7119517" y="-548777"/>
            <a:ext cx="655433" cy="7356993"/>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Tree>
    <p:extLst>
      <p:ext uri="{BB962C8B-B14F-4D97-AF65-F5344CB8AC3E}">
        <p14:creationId xmlns:p14="http://schemas.microsoft.com/office/powerpoint/2010/main" val="1441235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4A3003-405B-C14D-94B3-80B5EBC6A245}"/>
              </a:ext>
            </a:extLst>
          </p:cNvPr>
          <p:cNvSpPr/>
          <p:nvPr/>
        </p:nvSpPr>
        <p:spPr>
          <a:xfrm>
            <a:off x="981656" y="3154011"/>
            <a:ext cx="1043828" cy="398927"/>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5" name="Rectangle 4">
            <a:extLst>
              <a:ext uri="{FF2B5EF4-FFF2-40B4-BE49-F238E27FC236}">
                <a16:creationId xmlns:a16="http://schemas.microsoft.com/office/drawing/2014/main" id="{25F176FA-FA51-8246-ABA6-2C74BD7D3B02}"/>
              </a:ext>
            </a:extLst>
          </p:cNvPr>
          <p:cNvSpPr/>
          <p:nvPr/>
        </p:nvSpPr>
        <p:spPr>
          <a:xfrm>
            <a:off x="2834241" y="3154010"/>
            <a:ext cx="2154659"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8" name="Title 1">
            <a:extLst>
              <a:ext uri="{FF2B5EF4-FFF2-40B4-BE49-F238E27FC236}">
                <a16:creationId xmlns:a16="http://schemas.microsoft.com/office/drawing/2014/main" id="{41320247-3A44-C24B-A6DF-1937D8B00E69}"/>
              </a:ext>
            </a:extLst>
          </p:cNvPr>
          <p:cNvSpPr>
            <a:spLocks noGrp="1"/>
          </p:cNvSpPr>
          <p:nvPr>
            <p:ph type="title"/>
          </p:nvPr>
        </p:nvSpPr>
        <p:spPr>
          <a:xfrm>
            <a:off x="847915" y="522701"/>
            <a:ext cx="10496170" cy="1382018"/>
          </a:xfrm>
        </p:spPr>
        <p:txBody>
          <a:bodyPr/>
          <a:lstStyle/>
          <a:p>
            <a:r>
              <a:rPr lang="en-US" sz="3600" dirty="0">
                <a:latin typeface="+mn-lt"/>
                <a:ea typeface="+mn-ea"/>
                <a:cs typeface="+mn-cs"/>
              </a:rPr>
              <a:t>AWS Lambda is extremely cost effective when there are gaps between work to do</a:t>
            </a:r>
          </a:p>
        </p:txBody>
      </p:sp>
      <p:sp>
        <p:nvSpPr>
          <p:cNvPr id="9" name="Rectangle 8">
            <a:extLst>
              <a:ext uri="{FF2B5EF4-FFF2-40B4-BE49-F238E27FC236}">
                <a16:creationId xmlns:a16="http://schemas.microsoft.com/office/drawing/2014/main" id="{6432363D-0001-754C-B494-D5D87273FF0D}"/>
              </a:ext>
            </a:extLst>
          </p:cNvPr>
          <p:cNvSpPr/>
          <p:nvPr/>
        </p:nvSpPr>
        <p:spPr>
          <a:xfrm>
            <a:off x="2108253" y="3154011"/>
            <a:ext cx="626376"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2" name="TextBox 1">
            <a:extLst>
              <a:ext uri="{FF2B5EF4-FFF2-40B4-BE49-F238E27FC236}">
                <a16:creationId xmlns:a16="http://schemas.microsoft.com/office/drawing/2014/main" id="{BEAC9026-D33F-4745-92C6-A0E148F3CA2C}"/>
              </a:ext>
            </a:extLst>
          </p:cNvPr>
          <p:cNvSpPr txBox="1"/>
          <p:nvPr/>
        </p:nvSpPr>
        <p:spPr>
          <a:xfrm>
            <a:off x="668468" y="4361578"/>
            <a:ext cx="175297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No charge</a:t>
            </a:r>
          </a:p>
        </p:txBody>
      </p:sp>
      <p:sp>
        <p:nvSpPr>
          <p:cNvPr id="11" name="TextBox 10">
            <a:extLst>
              <a:ext uri="{FF2B5EF4-FFF2-40B4-BE49-F238E27FC236}">
                <a16:creationId xmlns:a16="http://schemas.microsoft.com/office/drawing/2014/main" id="{1DA21862-DEC9-CD44-B765-8A749EA93C9D}"/>
              </a:ext>
            </a:extLst>
          </p:cNvPr>
          <p:cNvSpPr txBox="1"/>
          <p:nvPr/>
        </p:nvSpPr>
        <p:spPr>
          <a:xfrm>
            <a:off x="2703188" y="2199174"/>
            <a:ext cx="175297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Pay per </a:t>
            </a:r>
            <a:r>
              <a:rPr lang="en-US" sz="2417" dirty="0" err="1">
                <a:latin typeface="Amazon Ember" panose="020B0603020204020204" pitchFamily="34" charset="0"/>
                <a:ea typeface="Amazon Ember" panose="020B0603020204020204" pitchFamily="34" charset="0"/>
                <a:cs typeface="Amazon Ember" panose="020B0603020204020204" pitchFamily="34" charset="0"/>
              </a:rPr>
              <a:t>ms</a:t>
            </a:r>
            <a:endParaRPr lang="en-US" sz="241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Left Brace 2">
            <a:extLst>
              <a:ext uri="{FF2B5EF4-FFF2-40B4-BE49-F238E27FC236}">
                <a16:creationId xmlns:a16="http://schemas.microsoft.com/office/drawing/2014/main" id="{3DB85BA2-A7C5-1743-BDDF-919F2D45DBBA}"/>
              </a:ext>
            </a:extLst>
          </p:cNvPr>
          <p:cNvSpPr/>
          <p:nvPr/>
        </p:nvSpPr>
        <p:spPr>
          <a:xfrm rot="5400000">
            <a:off x="3444031" y="1491788"/>
            <a:ext cx="271287" cy="2818451"/>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0" name="Rectangle 9">
            <a:extLst>
              <a:ext uri="{FF2B5EF4-FFF2-40B4-BE49-F238E27FC236}">
                <a16:creationId xmlns:a16="http://schemas.microsoft.com/office/drawing/2014/main" id="{AB8E0782-22BB-CC47-B786-F549C494F22B}"/>
              </a:ext>
            </a:extLst>
          </p:cNvPr>
          <p:cNvSpPr/>
          <p:nvPr/>
        </p:nvSpPr>
        <p:spPr>
          <a:xfrm>
            <a:off x="6784623" y="3154010"/>
            <a:ext cx="2154659"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12" name="Left Brace 11">
            <a:extLst>
              <a:ext uri="{FF2B5EF4-FFF2-40B4-BE49-F238E27FC236}">
                <a16:creationId xmlns:a16="http://schemas.microsoft.com/office/drawing/2014/main" id="{06A5A2C5-5210-144F-9B61-AC3C9C6A0213}"/>
              </a:ext>
            </a:extLst>
          </p:cNvPr>
          <p:cNvSpPr/>
          <p:nvPr/>
        </p:nvSpPr>
        <p:spPr>
          <a:xfrm rot="5400000" flipH="1">
            <a:off x="5662342" y="3121595"/>
            <a:ext cx="448840" cy="1795723"/>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3" name="TextBox 12">
            <a:extLst>
              <a:ext uri="{FF2B5EF4-FFF2-40B4-BE49-F238E27FC236}">
                <a16:creationId xmlns:a16="http://schemas.microsoft.com/office/drawing/2014/main" id="{235AA334-5BDD-5A4F-BF7A-D7B3219018FE}"/>
              </a:ext>
            </a:extLst>
          </p:cNvPr>
          <p:cNvSpPr txBox="1"/>
          <p:nvPr/>
        </p:nvSpPr>
        <p:spPr>
          <a:xfrm>
            <a:off x="5031651" y="4311316"/>
            <a:ext cx="2531484" cy="120821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No charge</a:t>
            </a:r>
          </a:p>
          <a:p>
            <a:pPr algn="l"/>
            <a:endParaRPr lang="en-US" sz="241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“Scale to zero”</a:t>
            </a:r>
          </a:p>
        </p:txBody>
      </p:sp>
      <p:sp>
        <p:nvSpPr>
          <p:cNvPr id="6" name="TextBox 5">
            <a:extLst>
              <a:ext uri="{FF2B5EF4-FFF2-40B4-BE49-F238E27FC236}">
                <a16:creationId xmlns:a16="http://schemas.microsoft.com/office/drawing/2014/main" id="{D59F28D7-6092-6844-9D98-0D8B20534497}"/>
              </a:ext>
            </a:extLst>
          </p:cNvPr>
          <p:cNvSpPr txBox="1"/>
          <p:nvPr/>
        </p:nvSpPr>
        <p:spPr>
          <a:xfrm>
            <a:off x="5407379" y="3154010"/>
            <a:ext cx="1043828"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1 sec</a:t>
            </a:r>
          </a:p>
        </p:txBody>
      </p:sp>
      <p:sp>
        <p:nvSpPr>
          <p:cNvPr id="14" name="Left Brace 13">
            <a:extLst>
              <a:ext uri="{FF2B5EF4-FFF2-40B4-BE49-F238E27FC236}">
                <a16:creationId xmlns:a16="http://schemas.microsoft.com/office/drawing/2014/main" id="{A639FD18-3B68-6F44-8B7C-5B20F5998180}"/>
              </a:ext>
            </a:extLst>
          </p:cNvPr>
          <p:cNvSpPr/>
          <p:nvPr/>
        </p:nvSpPr>
        <p:spPr>
          <a:xfrm rot="5400000">
            <a:off x="7700304" y="1797680"/>
            <a:ext cx="323298" cy="2154658"/>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5" name="TextBox 14">
            <a:extLst>
              <a:ext uri="{FF2B5EF4-FFF2-40B4-BE49-F238E27FC236}">
                <a16:creationId xmlns:a16="http://schemas.microsoft.com/office/drawing/2014/main" id="{8688C1A5-84AA-F241-9713-8750C1BA0B3F}"/>
              </a:ext>
            </a:extLst>
          </p:cNvPr>
          <p:cNvSpPr txBox="1"/>
          <p:nvPr/>
        </p:nvSpPr>
        <p:spPr>
          <a:xfrm>
            <a:off x="6985465" y="2227975"/>
            <a:ext cx="175297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Pay per </a:t>
            </a:r>
            <a:r>
              <a:rPr lang="en-US" sz="2417" dirty="0" err="1">
                <a:latin typeface="Amazon Ember" panose="020B0603020204020204" pitchFamily="34" charset="0"/>
                <a:ea typeface="Amazon Ember" panose="020B0603020204020204" pitchFamily="34" charset="0"/>
                <a:cs typeface="Amazon Ember" panose="020B0603020204020204" pitchFamily="34" charset="0"/>
              </a:rPr>
              <a:t>ms</a:t>
            </a:r>
            <a:endParaRPr lang="en-US" sz="241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Left Brace 15">
            <a:extLst>
              <a:ext uri="{FF2B5EF4-FFF2-40B4-BE49-F238E27FC236}">
                <a16:creationId xmlns:a16="http://schemas.microsoft.com/office/drawing/2014/main" id="{8B0B6E74-1972-D240-839C-979A63C95E7F}"/>
              </a:ext>
            </a:extLst>
          </p:cNvPr>
          <p:cNvSpPr/>
          <p:nvPr/>
        </p:nvSpPr>
        <p:spPr>
          <a:xfrm rot="5400000" flipH="1">
            <a:off x="9682225" y="3121595"/>
            <a:ext cx="448840" cy="1795723"/>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8" name="TextBox 17">
            <a:extLst>
              <a:ext uri="{FF2B5EF4-FFF2-40B4-BE49-F238E27FC236}">
                <a16:creationId xmlns:a16="http://schemas.microsoft.com/office/drawing/2014/main" id="{A2CE887A-DA69-0B44-9EFF-27CFFA919727}"/>
              </a:ext>
            </a:extLst>
          </p:cNvPr>
          <p:cNvSpPr txBox="1"/>
          <p:nvPr/>
        </p:nvSpPr>
        <p:spPr>
          <a:xfrm>
            <a:off x="9188765" y="3154010"/>
            <a:ext cx="1478508"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500 </a:t>
            </a:r>
            <a:r>
              <a:rPr lang="en-US" sz="2417" dirty="0" err="1">
                <a:latin typeface="Amazon Ember" panose="020B0603020204020204" pitchFamily="34" charset="0"/>
                <a:ea typeface="Amazon Ember" panose="020B0603020204020204" pitchFamily="34" charset="0"/>
                <a:cs typeface="Amazon Ember" panose="020B0603020204020204" pitchFamily="34" charset="0"/>
              </a:rPr>
              <a:t>ms</a:t>
            </a:r>
            <a:endParaRPr lang="en-US" sz="241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Left Brace 18">
            <a:extLst>
              <a:ext uri="{FF2B5EF4-FFF2-40B4-BE49-F238E27FC236}">
                <a16:creationId xmlns:a16="http://schemas.microsoft.com/office/drawing/2014/main" id="{715AC019-B922-3F46-BCAA-5F39A3ABE248}"/>
              </a:ext>
            </a:extLst>
          </p:cNvPr>
          <p:cNvSpPr/>
          <p:nvPr/>
        </p:nvSpPr>
        <p:spPr>
          <a:xfrm rot="5400000" flipH="1">
            <a:off x="1293073" y="3561477"/>
            <a:ext cx="448840" cy="1015982"/>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20" name="Rectangle 19">
            <a:extLst>
              <a:ext uri="{FF2B5EF4-FFF2-40B4-BE49-F238E27FC236}">
                <a16:creationId xmlns:a16="http://schemas.microsoft.com/office/drawing/2014/main" id="{1BD764A6-B970-CD4C-81A0-0704A9802AA2}"/>
              </a:ext>
            </a:extLst>
          </p:cNvPr>
          <p:cNvSpPr/>
          <p:nvPr/>
        </p:nvSpPr>
        <p:spPr>
          <a:xfrm>
            <a:off x="10804506" y="3135782"/>
            <a:ext cx="1387494"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21" name="TextBox 20">
            <a:extLst>
              <a:ext uri="{FF2B5EF4-FFF2-40B4-BE49-F238E27FC236}">
                <a16:creationId xmlns:a16="http://schemas.microsoft.com/office/drawing/2014/main" id="{411A6F1D-E500-2E47-A2B5-C07F3233EF40}"/>
              </a:ext>
            </a:extLst>
          </p:cNvPr>
          <p:cNvSpPr txBox="1"/>
          <p:nvPr/>
        </p:nvSpPr>
        <p:spPr>
          <a:xfrm>
            <a:off x="8966769" y="4314109"/>
            <a:ext cx="2531484" cy="120821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No charge</a:t>
            </a:r>
          </a:p>
          <a:p>
            <a:pPr algn="l"/>
            <a:endParaRPr lang="en-US" sz="241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“Scale to zero”</a:t>
            </a:r>
          </a:p>
        </p:txBody>
      </p:sp>
    </p:spTree>
    <p:extLst>
      <p:ext uri="{BB962C8B-B14F-4D97-AF65-F5344CB8AC3E}">
        <p14:creationId xmlns:p14="http://schemas.microsoft.com/office/powerpoint/2010/main" val="2287636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4A3003-405B-C14D-94B3-80B5EBC6A245}"/>
              </a:ext>
            </a:extLst>
          </p:cNvPr>
          <p:cNvSpPr/>
          <p:nvPr/>
        </p:nvSpPr>
        <p:spPr>
          <a:xfrm>
            <a:off x="754193" y="3030074"/>
            <a:ext cx="1043828" cy="398927"/>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5" name="Rectangle 4">
            <a:extLst>
              <a:ext uri="{FF2B5EF4-FFF2-40B4-BE49-F238E27FC236}">
                <a16:creationId xmlns:a16="http://schemas.microsoft.com/office/drawing/2014/main" id="{25F176FA-FA51-8246-ABA6-2C74BD7D3B02}"/>
              </a:ext>
            </a:extLst>
          </p:cNvPr>
          <p:cNvSpPr/>
          <p:nvPr/>
        </p:nvSpPr>
        <p:spPr>
          <a:xfrm>
            <a:off x="2606778" y="3030073"/>
            <a:ext cx="2154659"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8" name="Title 1">
            <a:extLst>
              <a:ext uri="{FF2B5EF4-FFF2-40B4-BE49-F238E27FC236}">
                <a16:creationId xmlns:a16="http://schemas.microsoft.com/office/drawing/2014/main" id="{41320247-3A44-C24B-A6DF-1937D8B00E69}"/>
              </a:ext>
            </a:extLst>
          </p:cNvPr>
          <p:cNvSpPr>
            <a:spLocks noGrp="1"/>
          </p:cNvSpPr>
          <p:nvPr>
            <p:ph type="title"/>
          </p:nvPr>
        </p:nvSpPr>
        <p:spPr>
          <a:xfrm>
            <a:off x="847915" y="522701"/>
            <a:ext cx="10496170" cy="1797418"/>
          </a:xfrm>
        </p:spPr>
        <p:txBody>
          <a:bodyPr/>
          <a:lstStyle/>
          <a:p>
            <a:r>
              <a:rPr lang="en-US" sz="3600" dirty="0">
                <a:latin typeface="+mn-lt"/>
                <a:ea typeface="+mn-ea"/>
                <a:cs typeface="+mn-cs"/>
              </a:rPr>
              <a:t>When there are multiple concurrent Lambda functions being invoked, each one charges concurrently.</a:t>
            </a:r>
          </a:p>
        </p:txBody>
      </p:sp>
      <p:sp>
        <p:nvSpPr>
          <p:cNvPr id="9" name="Rectangle 8">
            <a:extLst>
              <a:ext uri="{FF2B5EF4-FFF2-40B4-BE49-F238E27FC236}">
                <a16:creationId xmlns:a16="http://schemas.microsoft.com/office/drawing/2014/main" id="{6432363D-0001-754C-B494-D5D87273FF0D}"/>
              </a:ext>
            </a:extLst>
          </p:cNvPr>
          <p:cNvSpPr/>
          <p:nvPr/>
        </p:nvSpPr>
        <p:spPr>
          <a:xfrm>
            <a:off x="1880790" y="3030074"/>
            <a:ext cx="626376"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10" name="Rectangle 9">
            <a:extLst>
              <a:ext uri="{FF2B5EF4-FFF2-40B4-BE49-F238E27FC236}">
                <a16:creationId xmlns:a16="http://schemas.microsoft.com/office/drawing/2014/main" id="{AB8E0782-22BB-CC47-B786-F549C494F22B}"/>
              </a:ext>
            </a:extLst>
          </p:cNvPr>
          <p:cNvSpPr/>
          <p:nvPr/>
        </p:nvSpPr>
        <p:spPr>
          <a:xfrm>
            <a:off x="4861050" y="3030073"/>
            <a:ext cx="2154659"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20" name="Rectangle 19">
            <a:extLst>
              <a:ext uri="{FF2B5EF4-FFF2-40B4-BE49-F238E27FC236}">
                <a16:creationId xmlns:a16="http://schemas.microsoft.com/office/drawing/2014/main" id="{1BD764A6-B970-CD4C-81A0-0704A9802AA2}"/>
              </a:ext>
            </a:extLst>
          </p:cNvPr>
          <p:cNvSpPr/>
          <p:nvPr/>
        </p:nvSpPr>
        <p:spPr>
          <a:xfrm>
            <a:off x="7115321" y="3030073"/>
            <a:ext cx="1869455"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21" name="Rectangle 20">
            <a:extLst>
              <a:ext uri="{FF2B5EF4-FFF2-40B4-BE49-F238E27FC236}">
                <a16:creationId xmlns:a16="http://schemas.microsoft.com/office/drawing/2014/main" id="{D1987F8C-00D8-6548-A319-405F9F356A3F}"/>
              </a:ext>
            </a:extLst>
          </p:cNvPr>
          <p:cNvSpPr/>
          <p:nvPr/>
        </p:nvSpPr>
        <p:spPr>
          <a:xfrm>
            <a:off x="9084388" y="3030073"/>
            <a:ext cx="1869455"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22" name="Rectangle 21">
            <a:extLst>
              <a:ext uri="{FF2B5EF4-FFF2-40B4-BE49-F238E27FC236}">
                <a16:creationId xmlns:a16="http://schemas.microsoft.com/office/drawing/2014/main" id="{579B1B9A-CEB3-3740-AEAB-1F9F9799BE6A}"/>
              </a:ext>
            </a:extLst>
          </p:cNvPr>
          <p:cNvSpPr/>
          <p:nvPr/>
        </p:nvSpPr>
        <p:spPr>
          <a:xfrm>
            <a:off x="1245133" y="3543760"/>
            <a:ext cx="1043828" cy="398927"/>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23" name="Rectangle 22">
            <a:extLst>
              <a:ext uri="{FF2B5EF4-FFF2-40B4-BE49-F238E27FC236}">
                <a16:creationId xmlns:a16="http://schemas.microsoft.com/office/drawing/2014/main" id="{5F2E4D58-9FEA-8C40-862D-41D471157F60}"/>
              </a:ext>
            </a:extLst>
          </p:cNvPr>
          <p:cNvSpPr/>
          <p:nvPr/>
        </p:nvSpPr>
        <p:spPr>
          <a:xfrm>
            <a:off x="3097718" y="3543759"/>
            <a:ext cx="2154659"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24" name="Rectangle 23">
            <a:extLst>
              <a:ext uri="{FF2B5EF4-FFF2-40B4-BE49-F238E27FC236}">
                <a16:creationId xmlns:a16="http://schemas.microsoft.com/office/drawing/2014/main" id="{5EAB0B97-3FF4-F945-BA84-4140E1D9E1EC}"/>
              </a:ext>
            </a:extLst>
          </p:cNvPr>
          <p:cNvSpPr/>
          <p:nvPr/>
        </p:nvSpPr>
        <p:spPr>
          <a:xfrm>
            <a:off x="2371730" y="3543760"/>
            <a:ext cx="626376"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25" name="Rectangle 24">
            <a:extLst>
              <a:ext uri="{FF2B5EF4-FFF2-40B4-BE49-F238E27FC236}">
                <a16:creationId xmlns:a16="http://schemas.microsoft.com/office/drawing/2014/main" id="{F7737E69-53FA-EA45-8FE4-6EE4F8420C44}"/>
              </a:ext>
            </a:extLst>
          </p:cNvPr>
          <p:cNvSpPr/>
          <p:nvPr/>
        </p:nvSpPr>
        <p:spPr>
          <a:xfrm>
            <a:off x="5351990" y="3543759"/>
            <a:ext cx="2154659"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26" name="Rectangle 25">
            <a:extLst>
              <a:ext uri="{FF2B5EF4-FFF2-40B4-BE49-F238E27FC236}">
                <a16:creationId xmlns:a16="http://schemas.microsoft.com/office/drawing/2014/main" id="{BE9DE058-A242-7549-8E28-3FE6C19B2FE7}"/>
              </a:ext>
            </a:extLst>
          </p:cNvPr>
          <p:cNvSpPr/>
          <p:nvPr/>
        </p:nvSpPr>
        <p:spPr>
          <a:xfrm>
            <a:off x="7606261" y="3543759"/>
            <a:ext cx="1869455"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27" name="Rectangle 26">
            <a:extLst>
              <a:ext uri="{FF2B5EF4-FFF2-40B4-BE49-F238E27FC236}">
                <a16:creationId xmlns:a16="http://schemas.microsoft.com/office/drawing/2014/main" id="{F4A4B749-D880-EF4B-BA27-0C377A830C85}"/>
              </a:ext>
            </a:extLst>
          </p:cNvPr>
          <p:cNvSpPr/>
          <p:nvPr/>
        </p:nvSpPr>
        <p:spPr>
          <a:xfrm>
            <a:off x="9575328" y="3543759"/>
            <a:ext cx="1869455"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28" name="Rectangle 27">
            <a:extLst>
              <a:ext uri="{FF2B5EF4-FFF2-40B4-BE49-F238E27FC236}">
                <a16:creationId xmlns:a16="http://schemas.microsoft.com/office/drawing/2014/main" id="{FAAE7A91-74CB-9B4F-A9C2-6E7B21025042}"/>
              </a:ext>
            </a:extLst>
          </p:cNvPr>
          <p:cNvSpPr/>
          <p:nvPr/>
        </p:nvSpPr>
        <p:spPr>
          <a:xfrm>
            <a:off x="916971" y="4057446"/>
            <a:ext cx="1043828" cy="398927"/>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29" name="Rectangle 28">
            <a:extLst>
              <a:ext uri="{FF2B5EF4-FFF2-40B4-BE49-F238E27FC236}">
                <a16:creationId xmlns:a16="http://schemas.microsoft.com/office/drawing/2014/main" id="{79A72821-E0AF-1B4C-A508-F1BC72405273}"/>
              </a:ext>
            </a:extLst>
          </p:cNvPr>
          <p:cNvSpPr/>
          <p:nvPr/>
        </p:nvSpPr>
        <p:spPr>
          <a:xfrm>
            <a:off x="2769556" y="4057445"/>
            <a:ext cx="2154659"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30" name="Rectangle 29">
            <a:extLst>
              <a:ext uri="{FF2B5EF4-FFF2-40B4-BE49-F238E27FC236}">
                <a16:creationId xmlns:a16="http://schemas.microsoft.com/office/drawing/2014/main" id="{AA856162-3F0E-0145-975D-0EE288405A04}"/>
              </a:ext>
            </a:extLst>
          </p:cNvPr>
          <p:cNvSpPr/>
          <p:nvPr/>
        </p:nvSpPr>
        <p:spPr>
          <a:xfrm>
            <a:off x="2043568" y="4057446"/>
            <a:ext cx="626376"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31" name="Rectangle 30">
            <a:extLst>
              <a:ext uri="{FF2B5EF4-FFF2-40B4-BE49-F238E27FC236}">
                <a16:creationId xmlns:a16="http://schemas.microsoft.com/office/drawing/2014/main" id="{79B2E24A-C0F4-B548-99DB-3EED82ADC427}"/>
              </a:ext>
            </a:extLst>
          </p:cNvPr>
          <p:cNvSpPr/>
          <p:nvPr/>
        </p:nvSpPr>
        <p:spPr>
          <a:xfrm>
            <a:off x="5615235" y="4057445"/>
            <a:ext cx="2154659"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32" name="Rectangle 31">
            <a:extLst>
              <a:ext uri="{FF2B5EF4-FFF2-40B4-BE49-F238E27FC236}">
                <a16:creationId xmlns:a16="http://schemas.microsoft.com/office/drawing/2014/main" id="{55CB09CE-B8C4-BD42-B35C-737901D3114F}"/>
              </a:ext>
            </a:extLst>
          </p:cNvPr>
          <p:cNvSpPr/>
          <p:nvPr/>
        </p:nvSpPr>
        <p:spPr>
          <a:xfrm>
            <a:off x="8640601" y="4057445"/>
            <a:ext cx="1869455" cy="3989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Tree>
    <p:extLst>
      <p:ext uri="{BB962C8B-B14F-4D97-AF65-F5344CB8AC3E}">
        <p14:creationId xmlns:p14="http://schemas.microsoft.com/office/powerpoint/2010/main" val="3472776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4A3003-405B-C14D-94B3-80B5EBC6A245}"/>
              </a:ext>
            </a:extLst>
          </p:cNvPr>
          <p:cNvSpPr/>
          <p:nvPr/>
        </p:nvSpPr>
        <p:spPr>
          <a:xfrm>
            <a:off x="629089" y="2016839"/>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5" name="Rectangle 4">
            <a:extLst>
              <a:ext uri="{FF2B5EF4-FFF2-40B4-BE49-F238E27FC236}">
                <a16:creationId xmlns:a16="http://schemas.microsoft.com/office/drawing/2014/main" id="{25F176FA-FA51-8246-ABA6-2C74BD7D3B02}"/>
              </a:ext>
            </a:extLst>
          </p:cNvPr>
          <p:cNvSpPr/>
          <p:nvPr/>
        </p:nvSpPr>
        <p:spPr>
          <a:xfrm>
            <a:off x="2481674" y="2016838"/>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8" name="Title 1">
            <a:extLst>
              <a:ext uri="{FF2B5EF4-FFF2-40B4-BE49-F238E27FC236}">
                <a16:creationId xmlns:a16="http://schemas.microsoft.com/office/drawing/2014/main" id="{41320247-3A44-C24B-A6DF-1937D8B00E69}"/>
              </a:ext>
            </a:extLst>
          </p:cNvPr>
          <p:cNvSpPr>
            <a:spLocks noGrp="1"/>
          </p:cNvSpPr>
          <p:nvPr>
            <p:ph type="title"/>
          </p:nvPr>
        </p:nvSpPr>
        <p:spPr>
          <a:xfrm>
            <a:off x="847915" y="522701"/>
            <a:ext cx="10496170" cy="1797418"/>
          </a:xfrm>
        </p:spPr>
        <p:txBody>
          <a:bodyPr/>
          <a:lstStyle/>
          <a:p>
            <a:r>
              <a:rPr lang="en-US" sz="3600" dirty="0">
                <a:latin typeface="+mn-lt"/>
                <a:ea typeface="+mn-ea"/>
                <a:cs typeface="+mn-cs"/>
              </a:rPr>
              <a:t>What about when there are many concurrent Lambda functions?</a:t>
            </a:r>
          </a:p>
        </p:txBody>
      </p:sp>
      <p:sp>
        <p:nvSpPr>
          <p:cNvPr id="9" name="Rectangle 8">
            <a:extLst>
              <a:ext uri="{FF2B5EF4-FFF2-40B4-BE49-F238E27FC236}">
                <a16:creationId xmlns:a16="http://schemas.microsoft.com/office/drawing/2014/main" id="{6432363D-0001-754C-B494-D5D87273FF0D}"/>
              </a:ext>
            </a:extLst>
          </p:cNvPr>
          <p:cNvSpPr/>
          <p:nvPr/>
        </p:nvSpPr>
        <p:spPr>
          <a:xfrm>
            <a:off x="1755685" y="2016839"/>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10" name="Rectangle 9">
            <a:extLst>
              <a:ext uri="{FF2B5EF4-FFF2-40B4-BE49-F238E27FC236}">
                <a16:creationId xmlns:a16="http://schemas.microsoft.com/office/drawing/2014/main" id="{AB8E0782-22BB-CC47-B786-F549C494F22B}"/>
              </a:ext>
            </a:extLst>
          </p:cNvPr>
          <p:cNvSpPr/>
          <p:nvPr/>
        </p:nvSpPr>
        <p:spPr>
          <a:xfrm>
            <a:off x="4735945" y="2016838"/>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20" name="Rectangle 19">
            <a:extLst>
              <a:ext uri="{FF2B5EF4-FFF2-40B4-BE49-F238E27FC236}">
                <a16:creationId xmlns:a16="http://schemas.microsoft.com/office/drawing/2014/main" id="{1BD764A6-B970-CD4C-81A0-0704A9802AA2}"/>
              </a:ext>
            </a:extLst>
          </p:cNvPr>
          <p:cNvSpPr/>
          <p:nvPr/>
        </p:nvSpPr>
        <p:spPr>
          <a:xfrm>
            <a:off x="6990216" y="2016838"/>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21" name="Rectangle 20">
            <a:extLst>
              <a:ext uri="{FF2B5EF4-FFF2-40B4-BE49-F238E27FC236}">
                <a16:creationId xmlns:a16="http://schemas.microsoft.com/office/drawing/2014/main" id="{D1987F8C-00D8-6548-A319-405F9F356A3F}"/>
              </a:ext>
            </a:extLst>
          </p:cNvPr>
          <p:cNvSpPr/>
          <p:nvPr/>
        </p:nvSpPr>
        <p:spPr>
          <a:xfrm>
            <a:off x="8959284" y="2016838"/>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33" name="Rectangle 32">
            <a:extLst>
              <a:ext uri="{FF2B5EF4-FFF2-40B4-BE49-F238E27FC236}">
                <a16:creationId xmlns:a16="http://schemas.microsoft.com/office/drawing/2014/main" id="{D3527F32-7A24-4245-8D6F-F6DA7725B34D}"/>
              </a:ext>
            </a:extLst>
          </p:cNvPr>
          <p:cNvSpPr/>
          <p:nvPr/>
        </p:nvSpPr>
        <p:spPr>
          <a:xfrm>
            <a:off x="870662" y="2348555"/>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34" name="Rectangle 33">
            <a:extLst>
              <a:ext uri="{FF2B5EF4-FFF2-40B4-BE49-F238E27FC236}">
                <a16:creationId xmlns:a16="http://schemas.microsoft.com/office/drawing/2014/main" id="{E3325919-7AC7-7840-818B-446795899ADE}"/>
              </a:ext>
            </a:extLst>
          </p:cNvPr>
          <p:cNvSpPr/>
          <p:nvPr/>
        </p:nvSpPr>
        <p:spPr>
          <a:xfrm>
            <a:off x="2723247" y="2348555"/>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35" name="Rectangle 34">
            <a:extLst>
              <a:ext uri="{FF2B5EF4-FFF2-40B4-BE49-F238E27FC236}">
                <a16:creationId xmlns:a16="http://schemas.microsoft.com/office/drawing/2014/main" id="{EAA2D116-08C8-7140-BDF7-5B741787CA22}"/>
              </a:ext>
            </a:extLst>
          </p:cNvPr>
          <p:cNvSpPr/>
          <p:nvPr/>
        </p:nvSpPr>
        <p:spPr>
          <a:xfrm>
            <a:off x="1997258" y="2348555"/>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36" name="Rectangle 35">
            <a:extLst>
              <a:ext uri="{FF2B5EF4-FFF2-40B4-BE49-F238E27FC236}">
                <a16:creationId xmlns:a16="http://schemas.microsoft.com/office/drawing/2014/main" id="{FDB8DAA6-4517-854F-B01C-45723D7767D4}"/>
              </a:ext>
            </a:extLst>
          </p:cNvPr>
          <p:cNvSpPr/>
          <p:nvPr/>
        </p:nvSpPr>
        <p:spPr>
          <a:xfrm>
            <a:off x="4977519" y="2348555"/>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37" name="Rectangle 36">
            <a:extLst>
              <a:ext uri="{FF2B5EF4-FFF2-40B4-BE49-F238E27FC236}">
                <a16:creationId xmlns:a16="http://schemas.microsoft.com/office/drawing/2014/main" id="{7DE3993F-4DA5-C249-A7BA-ADEF32F01422}"/>
              </a:ext>
            </a:extLst>
          </p:cNvPr>
          <p:cNvSpPr/>
          <p:nvPr/>
        </p:nvSpPr>
        <p:spPr>
          <a:xfrm>
            <a:off x="7231790" y="2348555"/>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38" name="Rectangle 37">
            <a:extLst>
              <a:ext uri="{FF2B5EF4-FFF2-40B4-BE49-F238E27FC236}">
                <a16:creationId xmlns:a16="http://schemas.microsoft.com/office/drawing/2014/main" id="{9F28125A-8BF6-8043-96AF-E070F251FBFF}"/>
              </a:ext>
            </a:extLst>
          </p:cNvPr>
          <p:cNvSpPr/>
          <p:nvPr/>
        </p:nvSpPr>
        <p:spPr>
          <a:xfrm>
            <a:off x="9200857" y="2348555"/>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39" name="Rectangle 38">
            <a:extLst>
              <a:ext uri="{FF2B5EF4-FFF2-40B4-BE49-F238E27FC236}">
                <a16:creationId xmlns:a16="http://schemas.microsoft.com/office/drawing/2014/main" id="{82D96167-4BA5-3F42-826F-BD98D91B6D7A}"/>
              </a:ext>
            </a:extLst>
          </p:cNvPr>
          <p:cNvSpPr/>
          <p:nvPr/>
        </p:nvSpPr>
        <p:spPr>
          <a:xfrm>
            <a:off x="808629" y="2680272"/>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40" name="Rectangle 39">
            <a:extLst>
              <a:ext uri="{FF2B5EF4-FFF2-40B4-BE49-F238E27FC236}">
                <a16:creationId xmlns:a16="http://schemas.microsoft.com/office/drawing/2014/main" id="{26DD3078-A3D7-4B4C-8DD6-5045E9763C96}"/>
              </a:ext>
            </a:extLst>
          </p:cNvPr>
          <p:cNvSpPr/>
          <p:nvPr/>
        </p:nvSpPr>
        <p:spPr>
          <a:xfrm>
            <a:off x="2661214" y="2680271"/>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41" name="Rectangle 40">
            <a:extLst>
              <a:ext uri="{FF2B5EF4-FFF2-40B4-BE49-F238E27FC236}">
                <a16:creationId xmlns:a16="http://schemas.microsoft.com/office/drawing/2014/main" id="{698BE146-688A-4C42-8FAC-5DF46AFEDBE0}"/>
              </a:ext>
            </a:extLst>
          </p:cNvPr>
          <p:cNvSpPr/>
          <p:nvPr/>
        </p:nvSpPr>
        <p:spPr>
          <a:xfrm>
            <a:off x="1935225" y="2680272"/>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42" name="Rectangle 41">
            <a:extLst>
              <a:ext uri="{FF2B5EF4-FFF2-40B4-BE49-F238E27FC236}">
                <a16:creationId xmlns:a16="http://schemas.microsoft.com/office/drawing/2014/main" id="{9DE1A335-9FED-5744-81E7-24987EA9437F}"/>
              </a:ext>
            </a:extLst>
          </p:cNvPr>
          <p:cNvSpPr/>
          <p:nvPr/>
        </p:nvSpPr>
        <p:spPr>
          <a:xfrm>
            <a:off x="4915485" y="2680271"/>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43" name="Rectangle 42">
            <a:extLst>
              <a:ext uri="{FF2B5EF4-FFF2-40B4-BE49-F238E27FC236}">
                <a16:creationId xmlns:a16="http://schemas.microsoft.com/office/drawing/2014/main" id="{22F34CE2-029F-7041-BC57-C9F3F1A1CC2D}"/>
              </a:ext>
            </a:extLst>
          </p:cNvPr>
          <p:cNvSpPr/>
          <p:nvPr/>
        </p:nvSpPr>
        <p:spPr>
          <a:xfrm>
            <a:off x="7169756" y="2680271"/>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44" name="Rectangle 43">
            <a:extLst>
              <a:ext uri="{FF2B5EF4-FFF2-40B4-BE49-F238E27FC236}">
                <a16:creationId xmlns:a16="http://schemas.microsoft.com/office/drawing/2014/main" id="{B7F61EC5-4355-1D45-99F8-18E1E1E70316}"/>
              </a:ext>
            </a:extLst>
          </p:cNvPr>
          <p:cNvSpPr/>
          <p:nvPr/>
        </p:nvSpPr>
        <p:spPr>
          <a:xfrm>
            <a:off x="9138824" y="2680271"/>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45" name="Rectangle 44">
            <a:extLst>
              <a:ext uri="{FF2B5EF4-FFF2-40B4-BE49-F238E27FC236}">
                <a16:creationId xmlns:a16="http://schemas.microsoft.com/office/drawing/2014/main" id="{C86F862F-3E3B-4144-B3A7-D371D4CCEF37}"/>
              </a:ext>
            </a:extLst>
          </p:cNvPr>
          <p:cNvSpPr/>
          <p:nvPr/>
        </p:nvSpPr>
        <p:spPr>
          <a:xfrm>
            <a:off x="1134578" y="2997338"/>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46" name="Rectangle 45">
            <a:extLst>
              <a:ext uri="{FF2B5EF4-FFF2-40B4-BE49-F238E27FC236}">
                <a16:creationId xmlns:a16="http://schemas.microsoft.com/office/drawing/2014/main" id="{A81669A4-5F6C-2B44-9E9B-95E34570F91C}"/>
              </a:ext>
            </a:extLst>
          </p:cNvPr>
          <p:cNvSpPr/>
          <p:nvPr/>
        </p:nvSpPr>
        <p:spPr>
          <a:xfrm>
            <a:off x="2987163" y="2997337"/>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47" name="Rectangle 46">
            <a:extLst>
              <a:ext uri="{FF2B5EF4-FFF2-40B4-BE49-F238E27FC236}">
                <a16:creationId xmlns:a16="http://schemas.microsoft.com/office/drawing/2014/main" id="{A1967756-CE84-9E40-BD41-3503D3B65671}"/>
              </a:ext>
            </a:extLst>
          </p:cNvPr>
          <p:cNvSpPr/>
          <p:nvPr/>
        </p:nvSpPr>
        <p:spPr>
          <a:xfrm>
            <a:off x="2261174" y="2997338"/>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48" name="Rectangle 47">
            <a:extLst>
              <a:ext uri="{FF2B5EF4-FFF2-40B4-BE49-F238E27FC236}">
                <a16:creationId xmlns:a16="http://schemas.microsoft.com/office/drawing/2014/main" id="{8BAC5E1E-6E48-6E48-B1F8-E8EA62222EEE}"/>
              </a:ext>
            </a:extLst>
          </p:cNvPr>
          <p:cNvSpPr/>
          <p:nvPr/>
        </p:nvSpPr>
        <p:spPr>
          <a:xfrm>
            <a:off x="5241434" y="2997337"/>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49" name="Rectangle 48">
            <a:extLst>
              <a:ext uri="{FF2B5EF4-FFF2-40B4-BE49-F238E27FC236}">
                <a16:creationId xmlns:a16="http://schemas.microsoft.com/office/drawing/2014/main" id="{204C46F9-DFE3-0042-AC58-A512696FC99D}"/>
              </a:ext>
            </a:extLst>
          </p:cNvPr>
          <p:cNvSpPr/>
          <p:nvPr/>
        </p:nvSpPr>
        <p:spPr>
          <a:xfrm>
            <a:off x="7495706" y="2997337"/>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50" name="Rectangle 49">
            <a:extLst>
              <a:ext uri="{FF2B5EF4-FFF2-40B4-BE49-F238E27FC236}">
                <a16:creationId xmlns:a16="http://schemas.microsoft.com/office/drawing/2014/main" id="{E7B33D6D-2A25-5947-BBCA-4F23FCA27D73}"/>
              </a:ext>
            </a:extLst>
          </p:cNvPr>
          <p:cNvSpPr/>
          <p:nvPr/>
        </p:nvSpPr>
        <p:spPr>
          <a:xfrm>
            <a:off x="9464773" y="2997337"/>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51" name="Rectangle 50">
            <a:extLst>
              <a:ext uri="{FF2B5EF4-FFF2-40B4-BE49-F238E27FC236}">
                <a16:creationId xmlns:a16="http://schemas.microsoft.com/office/drawing/2014/main" id="{97AC5793-1C73-D84C-B9FF-F38D097FDF41}"/>
              </a:ext>
            </a:extLst>
          </p:cNvPr>
          <p:cNvSpPr/>
          <p:nvPr/>
        </p:nvSpPr>
        <p:spPr>
          <a:xfrm>
            <a:off x="691123" y="3311993"/>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52" name="Rectangle 51">
            <a:extLst>
              <a:ext uri="{FF2B5EF4-FFF2-40B4-BE49-F238E27FC236}">
                <a16:creationId xmlns:a16="http://schemas.microsoft.com/office/drawing/2014/main" id="{C3C30A30-3366-914D-BF12-88B6285E91D8}"/>
              </a:ext>
            </a:extLst>
          </p:cNvPr>
          <p:cNvSpPr/>
          <p:nvPr/>
        </p:nvSpPr>
        <p:spPr>
          <a:xfrm>
            <a:off x="2543708" y="3311992"/>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53" name="Rectangle 52">
            <a:extLst>
              <a:ext uri="{FF2B5EF4-FFF2-40B4-BE49-F238E27FC236}">
                <a16:creationId xmlns:a16="http://schemas.microsoft.com/office/drawing/2014/main" id="{19DF0D4B-5EF5-E045-901D-1A98C36AA8E0}"/>
              </a:ext>
            </a:extLst>
          </p:cNvPr>
          <p:cNvSpPr/>
          <p:nvPr/>
        </p:nvSpPr>
        <p:spPr>
          <a:xfrm>
            <a:off x="1817719" y="3311993"/>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54" name="Rectangle 53">
            <a:extLst>
              <a:ext uri="{FF2B5EF4-FFF2-40B4-BE49-F238E27FC236}">
                <a16:creationId xmlns:a16="http://schemas.microsoft.com/office/drawing/2014/main" id="{54897A68-AE47-1A43-AF52-8ADE7667BC39}"/>
              </a:ext>
            </a:extLst>
          </p:cNvPr>
          <p:cNvSpPr/>
          <p:nvPr/>
        </p:nvSpPr>
        <p:spPr>
          <a:xfrm>
            <a:off x="4797979" y="3311992"/>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55" name="Rectangle 54">
            <a:extLst>
              <a:ext uri="{FF2B5EF4-FFF2-40B4-BE49-F238E27FC236}">
                <a16:creationId xmlns:a16="http://schemas.microsoft.com/office/drawing/2014/main" id="{E59000A3-F28D-3E44-8A9D-97DAE02A0535}"/>
              </a:ext>
            </a:extLst>
          </p:cNvPr>
          <p:cNvSpPr/>
          <p:nvPr/>
        </p:nvSpPr>
        <p:spPr>
          <a:xfrm>
            <a:off x="7052251" y="3311992"/>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56" name="Rectangle 55">
            <a:extLst>
              <a:ext uri="{FF2B5EF4-FFF2-40B4-BE49-F238E27FC236}">
                <a16:creationId xmlns:a16="http://schemas.microsoft.com/office/drawing/2014/main" id="{D0FB580D-7DED-3B44-A647-46A23F111FD0}"/>
              </a:ext>
            </a:extLst>
          </p:cNvPr>
          <p:cNvSpPr/>
          <p:nvPr/>
        </p:nvSpPr>
        <p:spPr>
          <a:xfrm>
            <a:off x="9021318" y="3311992"/>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57" name="Rectangle 56">
            <a:extLst>
              <a:ext uri="{FF2B5EF4-FFF2-40B4-BE49-F238E27FC236}">
                <a16:creationId xmlns:a16="http://schemas.microsoft.com/office/drawing/2014/main" id="{1F8E937D-1857-E642-AB77-E4F5E87E5488}"/>
              </a:ext>
            </a:extLst>
          </p:cNvPr>
          <p:cNvSpPr/>
          <p:nvPr/>
        </p:nvSpPr>
        <p:spPr>
          <a:xfrm>
            <a:off x="932696" y="3643710"/>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58" name="Rectangle 57">
            <a:extLst>
              <a:ext uri="{FF2B5EF4-FFF2-40B4-BE49-F238E27FC236}">
                <a16:creationId xmlns:a16="http://schemas.microsoft.com/office/drawing/2014/main" id="{573F0461-B53B-2F48-B3E6-EB2B50E6BB5D}"/>
              </a:ext>
            </a:extLst>
          </p:cNvPr>
          <p:cNvSpPr/>
          <p:nvPr/>
        </p:nvSpPr>
        <p:spPr>
          <a:xfrm>
            <a:off x="2785281" y="3643709"/>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59" name="Rectangle 58">
            <a:extLst>
              <a:ext uri="{FF2B5EF4-FFF2-40B4-BE49-F238E27FC236}">
                <a16:creationId xmlns:a16="http://schemas.microsoft.com/office/drawing/2014/main" id="{1BD924EE-A1A5-F443-BC8E-B2B0D516041D}"/>
              </a:ext>
            </a:extLst>
          </p:cNvPr>
          <p:cNvSpPr/>
          <p:nvPr/>
        </p:nvSpPr>
        <p:spPr>
          <a:xfrm>
            <a:off x="2059293" y="3643710"/>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60" name="Rectangle 59">
            <a:extLst>
              <a:ext uri="{FF2B5EF4-FFF2-40B4-BE49-F238E27FC236}">
                <a16:creationId xmlns:a16="http://schemas.microsoft.com/office/drawing/2014/main" id="{CB6F379A-291E-F84F-94B7-51E905EEAAD1}"/>
              </a:ext>
            </a:extLst>
          </p:cNvPr>
          <p:cNvSpPr/>
          <p:nvPr/>
        </p:nvSpPr>
        <p:spPr>
          <a:xfrm>
            <a:off x="5039553" y="3643709"/>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61" name="Rectangle 60">
            <a:extLst>
              <a:ext uri="{FF2B5EF4-FFF2-40B4-BE49-F238E27FC236}">
                <a16:creationId xmlns:a16="http://schemas.microsoft.com/office/drawing/2014/main" id="{5128BCE5-7D73-6243-8C47-B5993975FA1D}"/>
              </a:ext>
            </a:extLst>
          </p:cNvPr>
          <p:cNvSpPr/>
          <p:nvPr/>
        </p:nvSpPr>
        <p:spPr>
          <a:xfrm>
            <a:off x="7293824" y="3643709"/>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62" name="Rectangle 61">
            <a:extLst>
              <a:ext uri="{FF2B5EF4-FFF2-40B4-BE49-F238E27FC236}">
                <a16:creationId xmlns:a16="http://schemas.microsoft.com/office/drawing/2014/main" id="{A92B2D15-D956-C84D-9C43-D797FBF44FBA}"/>
              </a:ext>
            </a:extLst>
          </p:cNvPr>
          <p:cNvSpPr/>
          <p:nvPr/>
        </p:nvSpPr>
        <p:spPr>
          <a:xfrm>
            <a:off x="9262891" y="3643709"/>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63" name="Rectangle 62">
            <a:extLst>
              <a:ext uri="{FF2B5EF4-FFF2-40B4-BE49-F238E27FC236}">
                <a16:creationId xmlns:a16="http://schemas.microsoft.com/office/drawing/2014/main" id="{08EB6F44-604E-B24C-88B3-0F95099BE7CF}"/>
              </a:ext>
            </a:extLst>
          </p:cNvPr>
          <p:cNvSpPr/>
          <p:nvPr/>
        </p:nvSpPr>
        <p:spPr>
          <a:xfrm>
            <a:off x="870663" y="3975426"/>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64" name="Rectangle 63">
            <a:extLst>
              <a:ext uri="{FF2B5EF4-FFF2-40B4-BE49-F238E27FC236}">
                <a16:creationId xmlns:a16="http://schemas.microsoft.com/office/drawing/2014/main" id="{ABB61057-C2A6-934A-8A19-252C731C6216}"/>
              </a:ext>
            </a:extLst>
          </p:cNvPr>
          <p:cNvSpPr/>
          <p:nvPr/>
        </p:nvSpPr>
        <p:spPr>
          <a:xfrm>
            <a:off x="2723248" y="3975425"/>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65" name="Rectangle 64">
            <a:extLst>
              <a:ext uri="{FF2B5EF4-FFF2-40B4-BE49-F238E27FC236}">
                <a16:creationId xmlns:a16="http://schemas.microsoft.com/office/drawing/2014/main" id="{CACC9115-AC9F-154F-9780-40889D4F46E8}"/>
              </a:ext>
            </a:extLst>
          </p:cNvPr>
          <p:cNvSpPr/>
          <p:nvPr/>
        </p:nvSpPr>
        <p:spPr>
          <a:xfrm>
            <a:off x="1997259" y="3975426"/>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66" name="Rectangle 65">
            <a:extLst>
              <a:ext uri="{FF2B5EF4-FFF2-40B4-BE49-F238E27FC236}">
                <a16:creationId xmlns:a16="http://schemas.microsoft.com/office/drawing/2014/main" id="{4B028D83-63F9-B146-8790-D9C31EEBD603}"/>
              </a:ext>
            </a:extLst>
          </p:cNvPr>
          <p:cNvSpPr/>
          <p:nvPr/>
        </p:nvSpPr>
        <p:spPr>
          <a:xfrm>
            <a:off x="4977519" y="3975425"/>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67" name="Rectangle 66">
            <a:extLst>
              <a:ext uri="{FF2B5EF4-FFF2-40B4-BE49-F238E27FC236}">
                <a16:creationId xmlns:a16="http://schemas.microsoft.com/office/drawing/2014/main" id="{73E6ED16-FEB1-6341-98DD-B43D204019A8}"/>
              </a:ext>
            </a:extLst>
          </p:cNvPr>
          <p:cNvSpPr/>
          <p:nvPr/>
        </p:nvSpPr>
        <p:spPr>
          <a:xfrm>
            <a:off x="7231791" y="3975425"/>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68" name="Rectangle 67">
            <a:extLst>
              <a:ext uri="{FF2B5EF4-FFF2-40B4-BE49-F238E27FC236}">
                <a16:creationId xmlns:a16="http://schemas.microsoft.com/office/drawing/2014/main" id="{2AE9050A-41E8-F440-96BC-F61C799D7234}"/>
              </a:ext>
            </a:extLst>
          </p:cNvPr>
          <p:cNvSpPr/>
          <p:nvPr/>
        </p:nvSpPr>
        <p:spPr>
          <a:xfrm>
            <a:off x="9200858" y="3975425"/>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69" name="Rectangle 68">
            <a:extLst>
              <a:ext uri="{FF2B5EF4-FFF2-40B4-BE49-F238E27FC236}">
                <a16:creationId xmlns:a16="http://schemas.microsoft.com/office/drawing/2014/main" id="{4434FDED-8BC4-7F40-931A-B76FEA7133BA}"/>
              </a:ext>
            </a:extLst>
          </p:cNvPr>
          <p:cNvSpPr/>
          <p:nvPr/>
        </p:nvSpPr>
        <p:spPr>
          <a:xfrm>
            <a:off x="1196612" y="4292492"/>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70" name="Rectangle 69">
            <a:extLst>
              <a:ext uri="{FF2B5EF4-FFF2-40B4-BE49-F238E27FC236}">
                <a16:creationId xmlns:a16="http://schemas.microsoft.com/office/drawing/2014/main" id="{5B6738F3-6472-BE44-A02A-B5C4F1A37065}"/>
              </a:ext>
            </a:extLst>
          </p:cNvPr>
          <p:cNvSpPr/>
          <p:nvPr/>
        </p:nvSpPr>
        <p:spPr>
          <a:xfrm>
            <a:off x="3049197" y="4292491"/>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71" name="Rectangle 70">
            <a:extLst>
              <a:ext uri="{FF2B5EF4-FFF2-40B4-BE49-F238E27FC236}">
                <a16:creationId xmlns:a16="http://schemas.microsoft.com/office/drawing/2014/main" id="{487D83C2-2AEF-E64A-BBB0-B50F9186BE17}"/>
              </a:ext>
            </a:extLst>
          </p:cNvPr>
          <p:cNvSpPr/>
          <p:nvPr/>
        </p:nvSpPr>
        <p:spPr>
          <a:xfrm>
            <a:off x="2323208" y="4292492"/>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72" name="Rectangle 71">
            <a:extLst>
              <a:ext uri="{FF2B5EF4-FFF2-40B4-BE49-F238E27FC236}">
                <a16:creationId xmlns:a16="http://schemas.microsoft.com/office/drawing/2014/main" id="{C2DC22DA-B80D-A04E-AD3D-16F7F5DCB9F2}"/>
              </a:ext>
            </a:extLst>
          </p:cNvPr>
          <p:cNvSpPr/>
          <p:nvPr/>
        </p:nvSpPr>
        <p:spPr>
          <a:xfrm>
            <a:off x="5303469" y="4292491"/>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73" name="Rectangle 72">
            <a:extLst>
              <a:ext uri="{FF2B5EF4-FFF2-40B4-BE49-F238E27FC236}">
                <a16:creationId xmlns:a16="http://schemas.microsoft.com/office/drawing/2014/main" id="{21099C9D-5248-8F4C-9E49-3CB3CE0109D1}"/>
              </a:ext>
            </a:extLst>
          </p:cNvPr>
          <p:cNvSpPr/>
          <p:nvPr/>
        </p:nvSpPr>
        <p:spPr>
          <a:xfrm>
            <a:off x="7557740" y="4292491"/>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74" name="Rectangle 73">
            <a:extLst>
              <a:ext uri="{FF2B5EF4-FFF2-40B4-BE49-F238E27FC236}">
                <a16:creationId xmlns:a16="http://schemas.microsoft.com/office/drawing/2014/main" id="{D4D2B997-590D-2D4D-90E2-26581C1FD4FC}"/>
              </a:ext>
            </a:extLst>
          </p:cNvPr>
          <p:cNvSpPr/>
          <p:nvPr/>
        </p:nvSpPr>
        <p:spPr>
          <a:xfrm>
            <a:off x="9526807" y="4292491"/>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75" name="Rectangle 74">
            <a:extLst>
              <a:ext uri="{FF2B5EF4-FFF2-40B4-BE49-F238E27FC236}">
                <a16:creationId xmlns:a16="http://schemas.microsoft.com/office/drawing/2014/main" id="{2AF885B6-ADEB-B045-9ED3-850ED3A9D9B2}"/>
              </a:ext>
            </a:extLst>
          </p:cNvPr>
          <p:cNvSpPr/>
          <p:nvPr/>
        </p:nvSpPr>
        <p:spPr>
          <a:xfrm>
            <a:off x="629089" y="4600946"/>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76" name="Rectangle 75">
            <a:extLst>
              <a:ext uri="{FF2B5EF4-FFF2-40B4-BE49-F238E27FC236}">
                <a16:creationId xmlns:a16="http://schemas.microsoft.com/office/drawing/2014/main" id="{7DB8A99E-14E6-3749-A00F-8220807E87F6}"/>
              </a:ext>
            </a:extLst>
          </p:cNvPr>
          <p:cNvSpPr/>
          <p:nvPr/>
        </p:nvSpPr>
        <p:spPr>
          <a:xfrm>
            <a:off x="2481674" y="4600945"/>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77" name="Rectangle 76">
            <a:extLst>
              <a:ext uri="{FF2B5EF4-FFF2-40B4-BE49-F238E27FC236}">
                <a16:creationId xmlns:a16="http://schemas.microsoft.com/office/drawing/2014/main" id="{8C081F37-911A-A845-B781-9CBA873631EF}"/>
              </a:ext>
            </a:extLst>
          </p:cNvPr>
          <p:cNvSpPr/>
          <p:nvPr/>
        </p:nvSpPr>
        <p:spPr>
          <a:xfrm>
            <a:off x="1755685" y="4600946"/>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78" name="Rectangle 77">
            <a:extLst>
              <a:ext uri="{FF2B5EF4-FFF2-40B4-BE49-F238E27FC236}">
                <a16:creationId xmlns:a16="http://schemas.microsoft.com/office/drawing/2014/main" id="{D96F1784-8A16-904F-A706-7D500814E95B}"/>
              </a:ext>
            </a:extLst>
          </p:cNvPr>
          <p:cNvSpPr/>
          <p:nvPr/>
        </p:nvSpPr>
        <p:spPr>
          <a:xfrm>
            <a:off x="4735945" y="4600945"/>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79" name="Rectangle 78">
            <a:extLst>
              <a:ext uri="{FF2B5EF4-FFF2-40B4-BE49-F238E27FC236}">
                <a16:creationId xmlns:a16="http://schemas.microsoft.com/office/drawing/2014/main" id="{42B25139-7952-E049-B6E8-08AF5EA5FD74}"/>
              </a:ext>
            </a:extLst>
          </p:cNvPr>
          <p:cNvSpPr/>
          <p:nvPr/>
        </p:nvSpPr>
        <p:spPr>
          <a:xfrm>
            <a:off x="6990216" y="4600945"/>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80" name="Rectangle 79">
            <a:extLst>
              <a:ext uri="{FF2B5EF4-FFF2-40B4-BE49-F238E27FC236}">
                <a16:creationId xmlns:a16="http://schemas.microsoft.com/office/drawing/2014/main" id="{7FC914F2-97CA-E446-B460-17F99471EC02}"/>
              </a:ext>
            </a:extLst>
          </p:cNvPr>
          <p:cNvSpPr/>
          <p:nvPr/>
        </p:nvSpPr>
        <p:spPr>
          <a:xfrm>
            <a:off x="8959284" y="4600945"/>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81" name="Rectangle 80">
            <a:extLst>
              <a:ext uri="{FF2B5EF4-FFF2-40B4-BE49-F238E27FC236}">
                <a16:creationId xmlns:a16="http://schemas.microsoft.com/office/drawing/2014/main" id="{BB6EBC91-6AAA-C641-A589-C110D0CD97D7}"/>
              </a:ext>
            </a:extLst>
          </p:cNvPr>
          <p:cNvSpPr/>
          <p:nvPr/>
        </p:nvSpPr>
        <p:spPr>
          <a:xfrm>
            <a:off x="870662" y="4932663"/>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82" name="Rectangle 81">
            <a:extLst>
              <a:ext uri="{FF2B5EF4-FFF2-40B4-BE49-F238E27FC236}">
                <a16:creationId xmlns:a16="http://schemas.microsoft.com/office/drawing/2014/main" id="{D07D9208-1B76-5B42-B543-F91045BE8A3E}"/>
              </a:ext>
            </a:extLst>
          </p:cNvPr>
          <p:cNvSpPr/>
          <p:nvPr/>
        </p:nvSpPr>
        <p:spPr>
          <a:xfrm>
            <a:off x="2723247" y="4932662"/>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83" name="Rectangle 82">
            <a:extLst>
              <a:ext uri="{FF2B5EF4-FFF2-40B4-BE49-F238E27FC236}">
                <a16:creationId xmlns:a16="http://schemas.microsoft.com/office/drawing/2014/main" id="{3E7A7062-0B67-1F43-BBC2-6B6D35CC867B}"/>
              </a:ext>
            </a:extLst>
          </p:cNvPr>
          <p:cNvSpPr/>
          <p:nvPr/>
        </p:nvSpPr>
        <p:spPr>
          <a:xfrm>
            <a:off x="1997258" y="4932663"/>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84" name="Rectangle 83">
            <a:extLst>
              <a:ext uri="{FF2B5EF4-FFF2-40B4-BE49-F238E27FC236}">
                <a16:creationId xmlns:a16="http://schemas.microsoft.com/office/drawing/2014/main" id="{DCE8F416-9D6E-C94F-A3E3-EC35A8361F23}"/>
              </a:ext>
            </a:extLst>
          </p:cNvPr>
          <p:cNvSpPr/>
          <p:nvPr/>
        </p:nvSpPr>
        <p:spPr>
          <a:xfrm>
            <a:off x="4977519" y="4932662"/>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85" name="Rectangle 84">
            <a:extLst>
              <a:ext uri="{FF2B5EF4-FFF2-40B4-BE49-F238E27FC236}">
                <a16:creationId xmlns:a16="http://schemas.microsoft.com/office/drawing/2014/main" id="{DB23AD2B-AB9B-2A4D-946D-6F5C96F4BA64}"/>
              </a:ext>
            </a:extLst>
          </p:cNvPr>
          <p:cNvSpPr/>
          <p:nvPr/>
        </p:nvSpPr>
        <p:spPr>
          <a:xfrm>
            <a:off x="7231790" y="4932662"/>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86" name="Rectangle 85">
            <a:extLst>
              <a:ext uri="{FF2B5EF4-FFF2-40B4-BE49-F238E27FC236}">
                <a16:creationId xmlns:a16="http://schemas.microsoft.com/office/drawing/2014/main" id="{02278761-A771-9246-80A6-5DB6AF0F254E}"/>
              </a:ext>
            </a:extLst>
          </p:cNvPr>
          <p:cNvSpPr/>
          <p:nvPr/>
        </p:nvSpPr>
        <p:spPr>
          <a:xfrm>
            <a:off x="9200857" y="4932662"/>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87" name="Rectangle 86">
            <a:extLst>
              <a:ext uri="{FF2B5EF4-FFF2-40B4-BE49-F238E27FC236}">
                <a16:creationId xmlns:a16="http://schemas.microsoft.com/office/drawing/2014/main" id="{AFA6E61C-83E1-8749-830D-A96D5C906784}"/>
              </a:ext>
            </a:extLst>
          </p:cNvPr>
          <p:cNvSpPr/>
          <p:nvPr/>
        </p:nvSpPr>
        <p:spPr>
          <a:xfrm>
            <a:off x="808629" y="5264380"/>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88" name="Rectangle 87">
            <a:extLst>
              <a:ext uri="{FF2B5EF4-FFF2-40B4-BE49-F238E27FC236}">
                <a16:creationId xmlns:a16="http://schemas.microsoft.com/office/drawing/2014/main" id="{5C5C06F3-2901-2E41-BC11-9F4FD928E0E8}"/>
              </a:ext>
            </a:extLst>
          </p:cNvPr>
          <p:cNvSpPr/>
          <p:nvPr/>
        </p:nvSpPr>
        <p:spPr>
          <a:xfrm>
            <a:off x="2661214" y="5264379"/>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89" name="Rectangle 88">
            <a:extLst>
              <a:ext uri="{FF2B5EF4-FFF2-40B4-BE49-F238E27FC236}">
                <a16:creationId xmlns:a16="http://schemas.microsoft.com/office/drawing/2014/main" id="{0F34688C-72C9-F542-8F0E-99B226D07907}"/>
              </a:ext>
            </a:extLst>
          </p:cNvPr>
          <p:cNvSpPr/>
          <p:nvPr/>
        </p:nvSpPr>
        <p:spPr>
          <a:xfrm>
            <a:off x="1935225" y="5264380"/>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90" name="Rectangle 89">
            <a:extLst>
              <a:ext uri="{FF2B5EF4-FFF2-40B4-BE49-F238E27FC236}">
                <a16:creationId xmlns:a16="http://schemas.microsoft.com/office/drawing/2014/main" id="{E1D12EE6-67ED-2F45-94F4-F630D6A788B4}"/>
              </a:ext>
            </a:extLst>
          </p:cNvPr>
          <p:cNvSpPr/>
          <p:nvPr/>
        </p:nvSpPr>
        <p:spPr>
          <a:xfrm>
            <a:off x="4915485" y="5264379"/>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91" name="Rectangle 90">
            <a:extLst>
              <a:ext uri="{FF2B5EF4-FFF2-40B4-BE49-F238E27FC236}">
                <a16:creationId xmlns:a16="http://schemas.microsoft.com/office/drawing/2014/main" id="{A9714099-D8E7-FF44-851E-971AF2EF9A54}"/>
              </a:ext>
            </a:extLst>
          </p:cNvPr>
          <p:cNvSpPr/>
          <p:nvPr/>
        </p:nvSpPr>
        <p:spPr>
          <a:xfrm>
            <a:off x="7169756" y="5264379"/>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92" name="Rectangle 91">
            <a:extLst>
              <a:ext uri="{FF2B5EF4-FFF2-40B4-BE49-F238E27FC236}">
                <a16:creationId xmlns:a16="http://schemas.microsoft.com/office/drawing/2014/main" id="{CFB0EDB3-6114-9642-87E8-BEE4B6E410D3}"/>
              </a:ext>
            </a:extLst>
          </p:cNvPr>
          <p:cNvSpPr/>
          <p:nvPr/>
        </p:nvSpPr>
        <p:spPr>
          <a:xfrm>
            <a:off x="9138824" y="5264379"/>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93" name="Rectangle 92">
            <a:extLst>
              <a:ext uri="{FF2B5EF4-FFF2-40B4-BE49-F238E27FC236}">
                <a16:creationId xmlns:a16="http://schemas.microsoft.com/office/drawing/2014/main" id="{246B7878-562D-7C4B-8F53-FFA1753AD4AF}"/>
              </a:ext>
            </a:extLst>
          </p:cNvPr>
          <p:cNvSpPr/>
          <p:nvPr/>
        </p:nvSpPr>
        <p:spPr>
          <a:xfrm>
            <a:off x="1134578" y="5581445"/>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94" name="Rectangle 93">
            <a:extLst>
              <a:ext uri="{FF2B5EF4-FFF2-40B4-BE49-F238E27FC236}">
                <a16:creationId xmlns:a16="http://schemas.microsoft.com/office/drawing/2014/main" id="{B3241E31-DCE8-1B45-88D1-28BC1F2B4271}"/>
              </a:ext>
            </a:extLst>
          </p:cNvPr>
          <p:cNvSpPr/>
          <p:nvPr/>
        </p:nvSpPr>
        <p:spPr>
          <a:xfrm>
            <a:off x="2987163" y="5581445"/>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95" name="Rectangle 94">
            <a:extLst>
              <a:ext uri="{FF2B5EF4-FFF2-40B4-BE49-F238E27FC236}">
                <a16:creationId xmlns:a16="http://schemas.microsoft.com/office/drawing/2014/main" id="{E9CED6BC-53FC-084E-AD35-747D91D5F577}"/>
              </a:ext>
            </a:extLst>
          </p:cNvPr>
          <p:cNvSpPr/>
          <p:nvPr/>
        </p:nvSpPr>
        <p:spPr>
          <a:xfrm>
            <a:off x="2261174" y="5581445"/>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96" name="Rectangle 95">
            <a:extLst>
              <a:ext uri="{FF2B5EF4-FFF2-40B4-BE49-F238E27FC236}">
                <a16:creationId xmlns:a16="http://schemas.microsoft.com/office/drawing/2014/main" id="{1A93E44A-58DF-FA4B-8FB6-DC2E13449DC1}"/>
              </a:ext>
            </a:extLst>
          </p:cNvPr>
          <p:cNvSpPr/>
          <p:nvPr/>
        </p:nvSpPr>
        <p:spPr>
          <a:xfrm>
            <a:off x="5241434" y="5581445"/>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97" name="Rectangle 96">
            <a:extLst>
              <a:ext uri="{FF2B5EF4-FFF2-40B4-BE49-F238E27FC236}">
                <a16:creationId xmlns:a16="http://schemas.microsoft.com/office/drawing/2014/main" id="{BDE3F155-5B62-7241-9237-DEC8AD96EA9B}"/>
              </a:ext>
            </a:extLst>
          </p:cNvPr>
          <p:cNvSpPr/>
          <p:nvPr/>
        </p:nvSpPr>
        <p:spPr>
          <a:xfrm>
            <a:off x="7495706" y="5581445"/>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
        <p:nvSpPr>
          <p:cNvPr id="98" name="Rectangle 97">
            <a:extLst>
              <a:ext uri="{FF2B5EF4-FFF2-40B4-BE49-F238E27FC236}">
                <a16:creationId xmlns:a16="http://schemas.microsoft.com/office/drawing/2014/main" id="{139301DC-9495-414E-9428-A5EC26721BA4}"/>
              </a:ext>
            </a:extLst>
          </p:cNvPr>
          <p:cNvSpPr/>
          <p:nvPr/>
        </p:nvSpPr>
        <p:spPr>
          <a:xfrm>
            <a:off x="9464773" y="5581445"/>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Invoke</a:t>
            </a:r>
          </a:p>
        </p:txBody>
      </p:sp>
    </p:spTree>
    <p:extLst>
      <p:ext uri="{BB962C8B-B14F-4D97-AF65-F5344CB8AC3E}">
        <p14:creationId xmlns:p14="http://schemas.microsoft.com/office/powerpoint/2010/main" val="1172752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a:xfrm>
            <a:off x="799013" y="2416323"/>
            <a:ext cx="7605734" cy="1240140"/>
          </a:xfrm>
        </p:spPr>
        <p:txBody>
          <a:bodyPr/>
          <a:lstStyle/>
          <a:p>
            <a:r>
              <a:rPr lang="en-US" dirty="0"/>
              <a:t>C</a:t>
            </a:r>
            <a:r>
              <a:rPr lang="en-US" dirty="0">
                <a:solidFill>
                  <a:schemeClr val="tx1"/>
                </a:solidFill>
              </a:rPr>
              <a:t>oncurrency deep dive</a:t>
            </a:r>
          </a:p>
        </p:txBody>
      </p:sp>
      <p:sp>
        <p:nvSpPr>
          <p:cNvPr id="7" name="Text Placeholder 2">
            <a:extLst>
              <a:ext uri="{FF2B5EF4-FFF2-40B4-BE49-F238E27FC236}">
                <a16:creationId xmlns:a16="http://schemas.microsoft.com/office/drawing/2014/main" id="{E00344EC-4552-A54A-87B7-E9A6524D96FF}"/>
              </a:ext>
            </a:extLst>
          </p:cNvPr>
          <p:cNvSpPr>
            <a:spLocks noGrp="1"/>
          </p:cNvSpPr>
          <p:nvPr>
            <p:ph type="body" sz="quarter" idx="10"/>
          </p:nvPr>
        </p:nvSpPr>
        <p:spPr>
          <a:xfrm>
            <a:off x="935491" y="3656463"/>
            <a:ext cx="6536658" cy="652565"/>
          </a:xfrm>
        </p:spPr>
        <p:txBody>
          <a:bodyPr/>
          <a:lstStyle/>
          <a:p>
            <a:r>
              <a:rPr lang="en-US" dirty="0"/>
              <a:t>What is actually happening during a request?</a:t>
            </a:r>
          </a:p>
        </p:txBody>
      </p:sp>
    </p:spTree>
    <p:extLst>
      <p:ext uri="{BB962C8B-B14F-4D97-AF65-F5344CB8AC3E}">
        <p14:creationId xmlns:p14="http://schemas.microsoft.com/office/powerpoint/2010/main" val="4217045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636C39-4C73-9541-A575-6FDC116314B1}"/>
              </a:ext>
            </a:extLst>
          </p:cNvPr>
          <p:cNvSpPr/>
          <p:nvPr/>
        </p:nvSpPr>
        <p:spPr>
          <a:xfrm>
            <a:off x="264733" y="2023252"/>
            <a:ext cx="11662534" cy="52770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Handler Invoke (120ms)</a:t>
            </a:r>
          </a:p>
        </p:txBody>
      </p:sp>
      <p:sp>
        <p:nvSpPr>
          <p:cNvPr id="5" name="Rectangle 4">
            <a:extLst>
              <a:ext uri="{FF2B5EF4-FFF2-40B4-BE49-F238E27FC236}">
                <a16:creationId xmlns:a16="http://schemas.microsoft.com/office/drawing/2014/main" id="{4FEC60BD-4BB2-7540-81BD-2ED0CA276F0A}"/>
              </a:ext>
            </a:extLst>
          </p:cNvPr>
          <p:cNvSpPr/>
          <p:nvPr/>
        </p:nvSpPr>
        <p:spPr>
          <a:xfrm>
            <a:off x="264734" y="2811061"/>
            <a:ext cx="1301608" cy="6179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Validate Input Payload (1ms)</a:t>
            </a:r>
          </a:p>
        </p:txBody>
      </p:sp>
      <p:sp>
        <p:nvSpPr>
          <p:cNvPr id="6" name="Rectangle 5">
            <a:extLst>
              <a:ext uri="{FF2B5EF4-FFF2-40B4-BE49-F238E27FC236}">
                <a16:creationId xmlns:a16="http://schemas.microsoft.com/office/drawing/2014/main" id="{D873FC2F-0997-874C-89F8-8BA00CD3FAC4}"/>
              </a:ext>
            </a:extLst>
          </p:cNvPr>
          <p:cNvSpPr/>
          <p:nvPr/>
        </p:nvSpPr>
        <p:spPr>
          <a:xfrm>
            <a:off x="1725564" y="2811061"/>
            <a:ext cx="2229135" cy="6179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Insert Row in Database, wait for response (10ms)</a:t>
            </a:r>
          </a:p>
        </p:txBody>
      </p:sp>
      <p:sp>
        <p:nvSpPr>
          <p:cNvPr id="7" name="Rectangle 6">
            <a:extLst>
              <a:ext uri="{FF2B5EF4-FFF2-40B4-BE49-F238E27FC236}">
                <a16:creationId xmlns:a16="http://schemas.microsoft.com/office/drawing/2014/main" id="{3C9A1CB1-EC16-7044-8497-705C4830F8AE}"/>
              </a:ext>
            </a:extLst>
          </p:cNvPr>
          <p:cNvSpPr/>
          <p:nvPr/>
        </p:nvSpPr>
        <p:spPr>
          <a:xfrm>
            <a:off x="5592430" y="2811061"/>
            <a:ext cx="4685732" cy="6179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Call to downstream service and wait for response (100ms)</a:t>
            </a:r>
          </a:p>
        </p:txBody>
      </p:sp>
      <p:sp>
        <p:nvSpPr>
          <p:cNvPr id="8" name="Rectangle 7">
            <a:extLst>
              <a:ext uri="{FF2B5EF4-FFF2-40B4-BE49-F238E27FC236}">
                <a16:creationId xmlns:a16="http://schemas.microsoft.com/office/drawing/2014/main" id="{60BBE3AA-F13E-3648-AD28-8D96C6994C6E}"/>
              </a:ext>
            </a:extLst>
          </p:cNvPr>
          <p:cNvSpPr/>
          <p:nvPr/>
        </p:nvSpPr>
        <p:spPr>
          <a:xfrm>
            <a:off x="10437386" y="2811061"/>
            <a:ext cx="1489882" cy="6179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JSON serialize (8ms)</a:t>
            </a:r>
          </a:p>
        </p:txBody>
      </p:sp>
      <p:sp>
        <p:nvSpPr>
          <p:cNvPr id="17" name="Rectangle 16">
            <a:extLst>
              <a:ext uri="{FF2B5EF4-FFF2-40B4-BE49-F238E27FC236}">
                <a16:creationId xmlns:a16="http://schemas.microsoft.com/office/drawing/2014/main" id="{EDD8C88D-6288-3F48-95B5-50D800BFFA14}"/>
              </a:ext>
            </a:extLst>
          </p:cNvPr>
          <p:cNvSpPr/>
          <p:nvPr/>
        </p:nvSpPr>
        <p:spPr>
          <a:xfrm>
            <a:off x="4113923" y="2811061"/>
            <a:ext cx="1319284" cy="6179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Handle DB response (1ms)</a:t>
            </a:r>
          </a:p>
        </p:txBody>
      </p:sp>
      <p:sp>
        <p:nvSpPr>
          <p:cNvPr id="19" name="Title 1">
            <a:extLst>
              <a:ext uri="{FF2B5EF4-FFF2-40B4-BE49-F238E27FC236}">
                <a16:creationId xmlns:a16="http://schemas.microsoft.com/office/drawing/2014/main" id="{D8940F41-ECF7-8245-A71C-DE9EA77CFA65}"/>
              </a:ext>
            </a:extLst>
          </p:cNvPr>
          <p:cNvSpPr txBox="1">
            <a:spLocks/>
          </p:cNvSpPr>
          <p:nvPr/>
        </p:nvSpPr>
        <p:spPr>
          <a:xfrm>
            <a:off x="651111" y="4755402"/>
            <a:ext cx="10889777" cy="830703"/>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Many modern workloads are full of I/O operations</a:t>
            </a:r>
          </a:p>
        </p:txBody>
      </p:sp>
      <p:sp>
        <p:nvSpPr>
          <p:cNvPr id="21" name="Title 1">
            <a:extLst>
              <a:ext uri="{FF2B5EF4-FFF2-40B4-BE49-F238E27FC236}">
                <a16:creationId xmlns:a16="http://schemas.microsoft.com/office/drawing/2014/main" id="{A5387454-F0E8-5747-948C-89A1D0521A34}"/>
              </a:ext>
            </a:extLst>
          </p:cNvPr>
          <p:cNvSpPr txBox="1">
            <a:spLocks/>
          </p:cNvSpPr>
          <p:nvPr/>
        </p:nvSpPr>
        <p:spPr>
          <a:xfrm>
            <a:off x="847915" y="522701"/>
            <a:ext cx="10496170" cy="830703"/>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What is my application actually doing?</a:t>
            </a:r>
          </a:p>
        </p:txBody>
      </p:sp>
    </p:spTree>
    <p:extLst>
      <p:ext uri="{BB962C8B-B14F-4D97-AF65-F5344CB8AC3E}">
        <p14:creationId xmlns:p14="http://schemas.microsoft.com/office/powerpoint/2010/main" val="1010349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636C39-4C73-9541-A575-6FDC116314B1}"/>
              </a:ext>
            </a:extLst>
          </p:cNvPr>
          <p:cNvSpPr/>
          <p:nvPr/>
        </p:nvSpPr>
        <p:spPr>
          <a:xfrm>
            <a:off x="264733" y="2023252"/>
            <a:ext cx="11662534" cy="52770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Handler Invoke (120ms)</a:t>
            </a:r>
          </a:p>
        </p:txBody>
      </p:sp>
      <p:sp>
        <p:nvSpPr>
          <p:cNvPr id="5" name="Rectangle 4">
            <a:extLst>
              <a:ext uri="{FF2B5EF4-FFF2-40B4-BE49-F238E27FC236}">
                <a16:creationId xmlns:a16="http://schemas.microsoft.com/office/drawing/2014/main" id="{4FEC60BD-4BB2-7540-81BD-2ED0CA276F0A}"/>
              </a:ext>
            </a:extLst>
          </p:cNvPr>
          <p:cNvSpPr/>
          <p:nvPr/>
        </p:nvSpPr>
        <p:spPr>
          <a:xfrm>
            <a:off x="264734" y="2811061"/>
            <a:ext cx="1301608" cy="6179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Validate Input Payload (1ms)</a:t>
            </a:r>
          </a:p>
        </p:txBody>
      </p:sp>
      <p:sp>
        <p:nvSpPr>
          <p:cNvPr id="6" name="Rectangle 5">
            <a:extLst>
              <a:ext uri="{FF2B5EF4-FFF2-40B4-BE49-F238E27FC236}">
                <a16:creationId xmlns:a16="http://schemas.microsoft.com/office/drawing/2014/main" id="{D873FC2F-0997-874C-89F8-8BA00CD3FAC4}"/>
              </a:ext>
            </a:extLst>
          </p:cNvPr>
          <p:cNvSpPr/>
          <p:nvPr/>
        </p:nvSpPr>
        <p:spPr>
          <a:xfrm>
            <a:off x="1725564" y="2811061"/>
            <a:ext cx="2229135" cy="6179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Insert Row in Database, wait for response (10ms)</a:t>
            </a:r>
          </a:p>
        </p:txBody>
      </p:sp>
      <p:sp>
        <p:nvSpPr>
          <p:cNvPr id="7" name="Rectangle 6">
            <a:extLst>
              <a:ext uri="{FF2B5EF4-FFF2-40B4-BE49-F238E27FC236}">
                <a16:creationId xmlns:a16="http://schemas.microsoft.com/office/drawing/2014/main" id="{3C9A1CB1-EC16-7044-8497-705C4830F8AE}"/>
              </a:ext>
            </a:extLst>
          </p:cNvPr>
          <p:cNvSpPr/>
          <p:nvPr/>
        </p:nvSpPr>
        <p:spPr>
          <a:xfrm>
            <a:off x="5592430" y="2811061"/>
            <a:ext cx="4685732" cy="6179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Call to downstream service and wait for response (100ms)</a:t>
            </a:r>
          </a:p>
        </p:txBody>
      </p:sp>
      <p:sp>
        <p:nvSpPr>
          <p:cNvPr id="8" name="Rectangle 7">
            <a:extLst>
              <a:ext uri="{FF2B5EF4-FFF2-40B4-BE49-F238E27FC236}">
                <a16:creationId xmlns:a16="http://schemas.microsoft.com/office/drawing/2014/main" id="{60BBE3AA-F13E-3648-AD28-8D96C6994C6E}"/>
              </a:ext>
            </a:extLst>
          </p:cNvPr>
          <p:cNvSpPr/>
          <p:nvPr/>
        </p:nvSpPr>
        <p:spPr>
          <a:xfrm>
            <a:off x="10437386" y="2811061"/>
            <a:ext cx="1489882" cy="6179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JSON serialize (8ms)</a:t>
            </a:r>
          </a:p>
        </p:txBody>
      </p:sp>
      <p:sp>
        <p:nvSpPr>
          <p:cNvPr id="17" name="Rectangle 16">
            <a:extLst>
              <a:ext uri="{FF2B5EF4-FFF2-40B4-BE49-F238E27FC236}">
                <a16:creationId xmlns:a16="http://schemas.microsoft.com/office/drawing/2014/main" id="{EDD8C88D-6288-3F48-95B5-50D800BFFA14}"/>
              </a:ext>
            </a:extLst>
          </p:cNvPr>
          <p:cNvSpPr/>
          <p:nvPr/>
        </p:nvSpPr>
        <p:spPr>
          <a:xfrm>
            <a:off x="4113923" y="2811061"/>
            <a:ext cx="1319284" cy="6179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Handle DB response (1ms)</a:t>
            </a:r>
          </a:p>
        </p:txBody>
      </p:sp>
      <p:sp>
        <p:nvSpPr>
          <p:cNvPr id="9" name="Right Brace 8">
            <a:extLst>
              <a:ext uri="{FF2B5EF4-FFF2-40B4-BE49-F238E27FC236}">
                <a16:creationId xmlns:a16="http://schemas.microsoft.com/office/drawing/2014/main" id="{16AF0FC2-D890-F64D-85AC-9C3C4E2F39B0}"/>
              </a:ext>
            </a:extLst>
          </p:cNvPr>
          <p:cNvSpPr/>
          <p:nvPr/>
        </p:nvSpPr>
        <p:spPr>
          <a:xfrm rot="16200000" flipH="1">
            <a:off x="787545" y="3244032"/>
            <a:ext cx="273705" cy="1163852"/>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0" name="TextBox 9">
            <a:extLst>
              <a:ext uri="{FF2B5EF4-FFF2-40B4-BE49-F238E27FC236}">
                <a16:creationId xmlns:a16="http://schemas.microsoft.com/office/drawing/2014/main" id="{A9E66E24-A304-F141-BB87-F597C0EEF3B5}"/>
              </a:ext>
            </a:extLst>
          </p:cNvPr>
          <p:cNvSpPr txBox="1"/>
          <p:nvPr/>
        </p:nvSpPr>
        <p:spPr>
          <a:xfrm>
            <a:off x="219241" y="3998496"/>
            <a:ext cx="1506324" cy="464294"/>
          </a:xfrm>
          <a:prstGeom prst="rect">
            <a:avLst/>
          </a:prstGeom>
          <a:noFill/>
        </p:spPr>
        <p:txBody>
          <a:bodyPr wrap="square" rtlCol="0">
            <a:spAutoFit/>
          </a:bodyPr>
          <a:lstStyle/>
          <a:p>
            <a:pPr algn="l"/>
            <a:r>
              <a:rPr lang="en-US" sz="2417"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Running</a:t>
            </a:r>
          </a:p>
        </p:txBody>
      </p:sp>
      <p:sp>
        <p:nvSpPr>
          <p:cNvPr id="11" name="Right Brace 10">
            <a:extLst>
              <a:ext uri="{FF2B5EF4-FFF2-40B4-BE49-F238E27FC236}">
                <a16:creationId xmlns:a16="http://schemas.microsoft.com/office/drawing/2014/main" id="{0BBCF545-E0F5-F142-B9EF-AB7DD8E6FC19}"/>
              </a:ext>
            </a:extLst>
          </p:cNvPr>
          <p:cNvSpPr/>
          <p:nvPr/>
        </p:nvSpPr>
        <p:spPr>
          <a:xfrm rot="16200000" flipH="1">
            <a:off x="2754460" y="2762572"/>
            <a:ext cx="273706" cy="2126777"/>
          </a:xfrm>
          <a:prstGeom prst="rightBrac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srgbClr val="FF0000"/>
              </a:solidFill>
            </a:endParaRPr>
          </a:p>
        </p:txBody>
      </p:sp>
      <p:sp>
        <p:nvSpPr>
          <p:cNvPr id="12" name="TextBox 11">
            <a:extLst>
              <a:ext uri="{FF2B5EF4-FFF2-40B4-BE49-F238E27FC236}">
                <a16:creationId xmlns:a16="http://schemas.microsoft.com/office/drawing/2014/main" id="{51E4A5D0-74A8-254A-A327-2D59445B12C3}"/>
              </a:ext>
            </a:extLst>
          </p:cNvPr>
          <p:cNvSpPr txBox="1"/>
          <p:nvPr/>
        </p:nvSpPr>
        <p:spPr>
          <a:xfrm>
            <a:off x="2296768" y="3998495"/>
            <a:ext cx="1506324" cy="464294"/>
          </a:xfrm>
          <a:prstGeom prst="rect">
            <a:avLst/>
          </a:prstGeom>
          <a:noFill/>
        </p:spPr>
        <p:txBody>
          <a:bodyPr wrap="square" rtlCol="0">
            <a:spAutoFit/>
          </a:bodyPr>
          <a:lstStyle/>
          <a:p>
            <a:pPr algn="l"/>
            <a:r>
              <a:rPr lang="en-US" sz="2417"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Waiting</a:t>
            </a:r>
          </a:p>
        </p:txBody>
      </p:sp>
      <p:sp>
        <p:nvSpPr>
          <p:cNvPr id="13" name="Right Brace 12">
            <a:extLst>
              <a:ext uri="{FF2B5EF4-FFF2-40B4-BE49-F238E27FC236}">
                <a16:creationId xmlns:a16="http://schemas.microsoft.com/office/drawing/2014/main" id="{CA9D9F24-52CC-C34D-9C27-6F935CF0DB35}"/>
              </a:ext>
            </a:extLst>
          </p:cNvPr>
          <p:cNvSpPr/>
          <p:nvPr/>
        </p:nvSpPr>
        <p:spPr>
          <a:xfrm rot="16200000" flipH="1">
            <a:off x="4651258" y="3244032"/>
            <a:ext cx="273705" cy="1163852"/>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4" name="TextBox 13">
            <a:extLst>
              <a:ext uri="{FF2B5EF4-FFF2-40B4-BE49-F238E27FC236}">
                <a16:creationId xmlns:a16="http://schemas.microsoft.com/office/drawing/2014/main" id="{96770EDD-B941-0E4A-9375-13B33AC4228D}"/>
              </a:ext>
            </a:extLst>
          </p:cNvPr>
          <p:cNvSpPr txBox="1"/>
          <p:nvPr/>
        </p:nvSpPr>
        <p:spPr>
          <a:xfrm>
            <a:off x="4082954" y="3998496"/>
            <a:ext cx="1506324" cy="464294"/>
          </a:xfrm>
          <a:prstGeom prst="rect">
            <a:avLst/>
          </a:prstGeom>
          <a:noFill/>
        </p:spPr>
        <p:txBody>
          <a:bodyPr wrap="square" rtlCol="0">
            <a:spAutoFit/>
          </a:bodyPr>
          <a:lstStyle/>
          <a:p>
            <a:pPr algn="l"/>
            <a:r>
              <a:rPr lang="en-US" sz="2417"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Running</a:t>
            </a:r>
          </a:p>
        </p:txBody>
      </p:sp>
      <p:sp>
        <p:nvSpPr>
          <p:cNvPr id="15" name="Right Brace 14">
            <a:extLst>
              <a:ext uri="{FF2B5EF4-FFF2-40B4-BE49-F238E27FC236}">
                <a16:creationId xmlns:a16="http://schemas.microsoft.com/office/drawing/2014/main" id="{85B40F61-E65E-1042-B168-C6677D08299C}"/>
              </a:ext>
            </a:extLst>
          </p:cNvPr>
          <p:cNvSpPr/>
          <p:nvPr/>
        </p:nvSpPr>
        <p:spPr>
          <a:xfrm rot="16200000" flipH="1">
            <a:off x="7802209" y="1486858"/>
            <a:ext cx="273704" cy="4678204"/>
          </a:xfrm>
          <a:prstGeom prst="rightBrac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srgbClr val="FF0000"/>
              </a:solidFill>
            </a:endParaRPr>
          </a:p>
        </p:txBody>
      </p:sp>
      <p:sp>
        <p:nvSpPr>
          <p:cNvPr id="16" name="TextBox 15">
            <a:extLst>
              <a:ext uri="{FF2B5EF4-FFF2-40B4-BE49-F238E27FC236}">
                <a16:creationId xmlns:a16="http://schemas.microsoft.com/office/drawing/2014/main" id="{B8784540-B43A-C340-842F-43D3D149EB85}"/>
              </a:ext>
            </a:extLst>
          </p:cNvPr>
          <p:cNvSpPr txBox="1"/>
          <p:nvPr/>
        </p:nvSpPr>
        <p:spPr>
          <a:xfrm>
            <a:off x="7316736" y="3962811"/>
            <a:ext cx="1506324" cy="464294"/>
          </a:xfrm>
          <a:prstGeom prst="rect">
            <a:avLst/>
          </a:prstGeom>
          <a:noFill/>
        </p:spPr>
        <p:txBody>
          <a:bodyPr wrap="square" rtlCol="0">
            <a:spAutoFit/>
          </a:bodyPr>
          <a:lstStyle/>
          <a:p>
            <a:pPr algn="l"/>
            <a:r>
              <a:rPr lang="en-US" sz="2417"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Waiting</a:t>
            </a:r>
          </a:p>
        </p:txBody>
      </p:sp>
      <p:sp>
        <p:nvSpPr>
          <p:cNvPr id="19" name="Right Brace 18">
            <a:extLst>
              <a:ext uri="{FF2B5EF4-FFF2-40B4-BE49-F238E27FC236}">
                <a16:creationId xmlns:a16="http://schemas.microsoft.com/office/drawing/2014/main" id="{26D6A13A-A635-0C47-A7C2-7A62BFC3B7F8}"/>
              </a:ext>
            </a:extLst>
          </p:cNvPr>
          <p:cNvSpPr/>
          <p:nvPr/>
        </p:nvSpPr>
        <p:spPr>
          <a:xfrm rot="16200000" flipH="1">
            <a:off x="11042002" y="3140936"/>
            <a:ext cx="273705" cy="1383093"/>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20" name="TextBox 19">
            <a:extLst>
              <a:ext uri="{FF2B5EF4-FFF2-40B4-BE49-F238E27FC236}">
                <a16:creationId xmlns:a16="http://schemas.microsoft.com/office/drawing/2014/main" id="{46D39548-37B9-CE4D-908A-F3F6CC03E38C}"/>
              </a:ext>
            </a:extLst>
          </p:cNvPr>
          <p:cNvSpPr txBox="1"/>
          <p:nvPr/>
        </p:nvSpPr>
        <p:spPr>
          <a:xfrm>
            <a:off x="10466436" y="4005020"/>
            <a:ext cx="1506324" cy="464294"/>
          </a:xfrm>
          <a:prstGeom prst="rect">
            <a:avLst/>
          </a:prstGeom>
          <a:noFill/>
        </p:spPr>
        <p:txBody>
          <a:bodyPr wrap="square" rtlCol="0">
            <a:spAutoFit/>
          </a:bodyPr>
          <a:lstStyle/>
          <a:p>
            <a:pPr algn="l"/>
            <a:r>
              <a:rPr lang="en-US" sz="2417"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Running</a:t>
            </a:r>
          </a:p>
        </p:txBody>
      </p:sp>
      <p:sp>
        <p:nvSpPr>
          <p:cNvPr id="21" name="Title 1">
            <a:extLst>
              <a:ext uri="{FF2B5EF4-FFF2-40B4-BE49-F238E27FC236}">
                <a16:creationId xmlns:a16="http://schemas.microsoft.com/office/drawing/2014/main" id="{B2226B64-B9F9-0D41-A1CF-902A35B6FB69}"/>
              </a:ext>
            </a:extLst>
          </p:cNvPr>
          <p:cNvSpPr txBox="1">
            <a:spLocks/>
          </p:cNvSpPr>
          <p:nvPr/>
        </p:nvSpPr>
        <p:spPr>
          <a:xfrm>
            <a:off x="924397" y="4794948"/>
            <a:ext cx="10496170" cy="1256905"/>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I/O heavy workloads often spend more time waiting than running CPU instructions</a:t>
            </a:r>
          </a:p>
        </p:txBody>
      </p:sp>
      <p:sp>
        <p:nvSpPr>
          <p:cNvPr id="22" name="Title 1">
            <a:extLst>
              <a:ext uri="{FF2B5EF4-FFF2-40B4-BE49-F238E27FC236}">
                <a16:creationId xmlns:a16="http://schemas.microsoft.com/office/drawing/2014/main" id="{6021D26D-0C3E-904D-924D-07673DD020DD}"/>
              </a:ext>
            </a:extLst>
          </p:cNvPr>
          <p:cNvSpPr txBox="1">
            <a:spLocks/>
          </p:cNvSpPr>
          <p:nvPr/>
        </p:nvSpPr>
        <p:spPr>
          <a:xfrm>
            <a:off x="847915" y="522701"/>
            <a:ext cx="10496170" cy="830703"/>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What is my application actually doing?</a:t>
            </a:r>
          </a:p>
        </p:txBody>
      </p:sp>
    </p:spTree>
    <p:extLst>
      <p:ext uri="{BB962C8B-B14F-4D97-AF65-F5344CB8AC3E}">
        <p14:creationId xmlns:p14="http://schemas.microsoft.com/office/powerpoint/2010/main" val="2517846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4A3003-405B-C14D-94B3-80B5EBC6A245}"/>
              </a:ext>
            </a:extLst>
          </p:cNvPr>
          <p:cNvSpPr/>
          <p:nvPr/>
        </p:nvSpPr>
        <p:spPr>
          <a:xfrm>
            <a:off x="924790" y="2608241"/>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5" name="Rectangle 4">
            <a:extLst>
              <a:ext uri="{FF2B5EF4-FFF2-40B4-BE49-F238E27FC236}">
                <a16:creationId xmlns:a16="http://schemas.microsoft.com/office/drawing/2014/main" id="{25F176FA-FA51-8246-ABA6-2C74BD7D3B02}"/>
              </a:ext>
            </a:extLst>
          </p:cNvPr>
          <p:cNvSpPr/>
          <p:nvPr/>
        </p:nvSpPr>
        <p:spPr>
          <a:xfrm>
            <a:off x="2777375" y="2608240"/>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9" name="Rectangle 8">
            <a:extLst>
              <a:ext uri="{FF2B5EF4-FFF2-40B4-BE49-F238E27FC236}">
                <a16:creationId xmlns:a16="http://schemas.microsoft.com/office/drawing/2014/main" id="{6432363D-0001-754C-B494-D5D87273FF0D}"/>
              </a:ext>
            </a:extLst>
          </p:cNvPr>
          <p:cNvSpPr/>
          <p:nvPr/>
        </p:nvSpPr>
        <p:spPr>
          <a:xfrm>
            <a:off x="2051387" y="2608241"/>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10" name="Rectangle 9">
            <a:extLst>
              <a:ext uri="{FF2B5EF4-FFF2-40B4-BE49-F238E27FC236}">
                <a16:creationId xmlns:a16="http://schemas.microsoft.com/office/drawing/2014/main" id="{AB8E0782-22BB-CC47-B786-F549C494F22B}"/>
              </a:ext>
            </a:extLst>
          </p:cNvPr>
          <p:cNvSpPr/>
          <p:nvPr/>
        </p:nvSpPr>
        <p:spPr>
          <a:xfrm>
            <a:off x="5031647" y="2608240"/>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0" name="Rectangle 19">
            <a:extLst>
              <a:ext uri="{FF2B5EF4-FFF2-40B4-BE49-F238E27FC236}">
                <a16:creationId xmlns:a16="http://schemas.microsoft.com/office/drawing/2014/main" id="{1BD764A6-B970-CD4C-81A0-0704A9802AA2}"/>
              </a:ext>
            </a:extLst>
          </p:cNvPr>
          <p:cNvSpPr/>
          <p:nvPr/>
        </p:nvSpPr>
        <p:spPr>
          <a:xfrm>
            <a:off x="7285918" y="2608240"/>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1" name="Rectangle 20">
            <a:extLst>
              <a:ext uri="{FF2B5EF4-FFF2-40B4-BE49-F238E27FC236}">
                <a16:creationId xmlns:a16="http://schemas.microsoft.com/office/drawing/2014/main" id="{D1987F8C-00D8-6548-A319-405F9F356A3F}"/>
              </a:ext>
            </a:extLst>
          </p:cNvPr>
          <p:cNvSpPr/>
          <p:nvPr/>
        </p:nvSpPr>
        <p:spPr>
          <a:xfrm>
            <a:off x="9254986" y="2608240"/>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99" name="Rectangle 98">
            <a:extLst>
              <a:ext uri="{FF2B5EF4-FFF2-40B4-BE49-F238E27FC236}">
                <a16:creationId xmlns:a16="http://schemas.microsoft.com/office/drawing/2014/main" id="{78E8F299-EBBC-054D-8A7E-68B2241820D5}"/>
              </a:ext>
            </a:extLst>
          </p:cNvPr>
          <p:cNvSpPr/>
          <p:nvPr/>
        </p:nvSpPr>
        <p:spPr>
          <a:xfrm>
            <a:off x="2972615" y="2608240"/>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00" name="Rectangle 99">
            <a:extLst>
              <a:ext uri="{FF2B5EF4-FFF2-40B4-BE49-F238E27FC236}">
                <a16:creationId xmlns:a16="http://schemas.microsoft.com/office/drawing/2014/main" id="{FD10B8F3-0BA8-244A-9CA9-F35DB80A6ABE}"/>
              </a:ext>
            </a:extLst>
          </p:cNvPr>
          <p:cNvSpPr/>
          <p:nvPr/>
        </p:nvSpPr>
        <p:spPr>
          <a:xfrm>
            <a:off x="5231401" y="2608240"/>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01" name="Rectangle 100">
            <a:extLst>
              <a:ext uri="{FF2B5EF4-FFF2-40B4-BE49-F238E27FC236}">
                <a16:creationId xmlns:a16="http://schemas.microsoft.com/office/drawing/2014/main" id="{DDF5F399-BC94-6141-8CFB-88E5EFF832FC}"/>
              </a:ext>
            </a:extLst>
          </p:cNvPr>
          <p:cNvSpPr/>
          <p:nvPr/>
        </p:nvSpPr>
        <p:spPr>
          <a:xfrm>
            <a:off x="7457282" y="2608240"/>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02" name="Rectangle 101">
            <a:extLst>
              <a:ext uri="{FF2B5EF4-FFF2-40B4-BE49-F238E27FC236}">
                <a16:creationId xmlns:a16="http://schemas.microsoft.com/office/drawing/2014/main" id="{ACD1CD7B-517B-6C46-A670-004803948C6C}"/>
              </a:ext>
            </a:extLst>
          </p:cNvPr>
          <p:cNvSpPr/>
          <p:nvPr/>
        </p:nvSpPr>
        <p:spPr>
          <a:xfrm>
            <a:off x="9430893" y="2608240"/>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53" name="Title 1">
            <a:extLst>
              <a:ext uri="{FF2B5EF4-FFF2-40B4-BE49-F238E27FC236}">
                <a16:creationId xmlns:a16="http://schemas.microsoft.com/office/drawing/2014/main" id="{4F62B314-3BB2-C742-A583-0375903D1071}"/>
              </a:ext>
            </a:extLst>
          </p:cNvPr>
          <p:cNvSpPr>
            <a:spLocks noGrp="1"/>
          </p:cNvSpPr>
          <p:nvPr>
            <p:ph type="title"/>
          </p:nvPr>
        </p:nvSpPr>
        <p:spPr>
          <a:xfrm>
            <a:off x="847915" y="408730"/>
            <a:ext cx="10496170" cy="1894963"/>
          </a:xfrm>
        </p:spPr>
        <p:txBody>
          <a:bodyPr/>
          <a:lstStyle/>
          <a:p>
            <a:r>
              <a:rPr lang="en-US" sz="3600" dirty="0">
                <a:latin typeface="+mn-lt"/>
                <a:ea typeface="+mn-ea"/>
                <a:cs typeface="+mn-cs"/>
              </a:rPr>
              <a:t>The more concurrent activity I have, the more wasteful this looks. There are more </a:t>
            </a:r>
            <a:r>
              <a:rPr lang="en-US" sz="3600" dirty="0" err="1">
                <a:latin typeface="+mn-lt"/>
                <a:ea typeface="+mn-ea"/>
                <a:cs typeface="+mn-cs"/>
              </a:rPr>
              <a:t>ms</a:t>
            </a:r>
            <a:r>
              <a:rPr lang="en-US" sz="3600" dirty="0">
                <a:latin typeface="+mn-lt"/>
                <a:ea typeface="+mn-ea"/>
                <a:cs typeface="+mn-cs"/>
              </a:rPr>
              <a:t> of waiting than </a:t>
            </a:r>
            <a:r>
              <a:rPr lang="en-US" sz="3600" dirty="0" err="1">
                <a:latin typeface="+mn-lt"/>
                <a:ea typeface="+mn-ea"/>
                <a:cs typeface="+mn-cs"/>
              </a:rPr>
              <a:t>ms</a:t>
            </a:r>
            <a:r>
              <a:rPr lang="en-US" sz="3600" dirty="0">
                <a:latin typeface="+mn-lt"/>
                <a:ea typeface="+mn-ea"/>
                <a:cs typeface="+mn-cs"/>
              </a:rPr>
              <a:t> of executing CPU instructions</a:t>
            </a:r>
          </a:p>
        </p:txBody>
      </p:sp>
      <p:sp>
        <p:nvSpPr>
          <p:cNvPr id="154" name="Rectangle 153">
            <a:extLst>
              <a:ext uri="{FF2B5EF4-FFF2-40B4-BE49-F238E27FC236}">
                <a16:creationId xmlns:a16="http://schemas.microsoft.com/office/drawing/2014/main" id="{4D628DD9-489B-5C44-9D0D-67334D368CB4}"/>
              </a:ext>
            </a:extLst>
          </p:cNvPr>
          <p:cNvSpPr/>
          <p:nvPr/>
        </p:nvSpPr>
        <p:spPr>
          <a:xfrm>
            <a:off x="3714018" y="2608240"/>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55" name="Rectangle 154">
            <a:extLst>
              <a:ext uri="{FF2B5EF4-FFF2-40B4-BE49-F238E27FC236}">
                <a16:creationId xmlns:a16="http://schemas.microsoft.com/office/drawing/2014/main" id="{8FC1300A-A927-AA4E-9FFC-C4718515E36F}"/>
              </a:ext>
            </a:extLst>
          </p:cNvPr>
          <p:cNvSpPr/>
          <p:nvPr/>
        </p:nvSpPr>
        <p:spPr>
          <a:xfrm>
            <a:off x="6031646" y="2607215"/>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56" name="Rectangle 155">
            <a:extLst>
              <a:ext uri="{FF2B5EF4-FFF2-40B4-BE49-F238E27FC236}">
                <a16:creationId xmlns:a16="http://schemas.microsoft.com/office/drawing/2014/main" id="{FE2ED562-958D-0844-8694-A03ED3F24863}"/>
              </a:ext>
            </a:extLst>
          </p:cNvPr>
          <p:cNvSpPr/>
          <p:nvPr/>
        </p:nvSpPr>
        <p:spPr>
          <a:xfrm>
            <a:off x="8161045" y="2607215"/>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57" name="Rectangle 156">
            <a:extLst>
              <a:ext uri="{FF2B5EF4-FFF2-40B4-BE49-F238E27FC236}">
                <a16:creationId xmlns:a16="http://schemas.microsoft.com/office/drawing/2014/main" id="{71D7E0EE-3692-6B4B-8F19-3479CEFCD0E0}"/>
              </a:ext>
            </a:extLst>
          </p:cNvPr>
          <p:cNvSpPr/>
          <p:nvPr/>
        </p:nvSpPr>
        <p:spPr>
          <a:xfrm>
            <a:off x="10129653" y="2607215"/>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58" name="Rectangle 157">
            <a:extLst>
              <a:ext uri="{FF2B5EF4-FFF2-40B4-BE49-F238E27FC236}">
                <a16:creationId xmlns:a16="http://schemas.microsoft.com/office/drawing/2014/main" id="{971423BD-B274-7C46-BD51-EBBECD836046}"/>
              </a:ext>
            </a:extLst>
          </p:cNvPr>
          <p:cNvSpPr/>
          <p:nvPr/>
        </p:nvSpPr>
        <p:spPr>
          <a:xfrm>
            <a:off x="1211014" y="2942723"/>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159" name="Rectangle 158">
            <a:extLst>
              <a:ext uri="{FF2B5EF4-FFF2-40B4-BE49-F238E27FC236}">
                <a16:creationId xmlns:a16="http://schemas.microsoft.com/office/drawing/2014/main" id="{D7F93283-5D57-E845-8400-B6C1516E91CF}"/>
              </a:ext>
            </a:extLst>
          </p:cNvPr>
          <p:cNvSpPr/>
          <p:nvPr/>
        </p:nvSpPr>
        <p:spPr>
          <a:xfrm>
            <a:off x="3063599" y="2942722"/>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60" name="Rectangle 159">
            <a:extLst>
              <a:ext uri="{FF2B5EF4-FFF2-40B4-BE49-F238E27FC236}">
                <a16:creationId xmlns:a16="http://schemas.microsoft.com/office/drawing/2014/main" id="{FADF90A7-3AB1-404C-9259-E452BF8F5947}"/>
              </a:ext>
            </a:extLst>
          </p:cNvPr>
          <p:cNvSpPr/>
          <p:nvPr/>
        </p:nvSpPr>
        <p:spPr>
          <a:xfrm>
            <a:off x="2337611" y="2942723"/>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161" name="Rectangle 160">
            <a:extLst>
              <a:ext uri="{FF2B5EF4-FFF2-40B4-BE49-F238E27FC236}">
                <a16:creationId xmlns:a16="http://schemas.microsoft.com/office/drawing/2014/main" id="{F2337716-6CCF-7746-A2F6-235797E7CE23}"/>
              </a:ext>
            </a:extLst>
          </p:cNvPr>
          <p:cNvSpPr/>
          <p:nvPr/>
        </p:nvSpPr>
        <p:spPr>
          <a:xfrm>
            <a:off x="5317871" y="2942722"/>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62" name="Rectangle 161">
            <a:extLst>
              <a:ext uri="{FF2B5EF4-FFF2-40B4-BE49-F238E27FC236}">
                <a16:creationId xmlns:a16="http://schemas.microsoft.com/office/drawing/2014/main" id="{8B3CF8F9-50A1-C344-9728-CC020B00602A}"/>
              </a:ext>
            </a:extLst>
          </p:cNvPr>
          <p:cNvSpPr/>
          <p:nvPr/>
        </p:nvSpPr>
        <p:spPr>
          <a:xfrm>
            <a:off x="7572142" y="2942722"/>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63" name="Rectangle 162">
            <a:extLst>
              <a:ext uri="{FF2B5EF4-FFF2-40B4-BE49-F238E27FC236}">
                <a16:creationId xmlns:a16="http://schemas.microsoft.com/office/drawing/2014/main" id="{817C7388-CEC0-3C4A-8C15-029EFCD418BA}"/>
              </a:ext>
            </a:extLst>
          </p:cNvPr>
          <p:cNvSpPr/>
          <p:nvPr/>
        </p:nvSpPr>
        <p:spPr>
          <a:xfrm>
            <a:off x="9541210" y="2942722"/>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64" name="Rectangle 163">
            <a:extLst>
              <a:ext uri="{FF2B5EF4-FFF2-40B4-BE49-F238E27FC236}">
                <a16:creationId xmlns:a16="http://schemas.microsoft.com/office/drawing/2014/main" id="{478FA95C-75F0-6243-B8D9-13AC69225FFA}"/>
              </a:ext>
            </a:extLst>
          </p:cNvPr>
          <p:cNvSpPr/>
          <p:nvPr/>
        </p:nvSpPr>
        <p:spPr>
          <a:xfrm>
            <a:off x="3258839" y="2942722"/>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65" name="Rectangle 164">
            <a:extLst>
              <a:ext uri="{FF2B5EF4-FFF2-40B4-BE49-F238E27FC236}">
                <a16:creationId xmlns:a16="http://schemas.microsoft.com/office/drawing/2014/main" id="{BD411971-EA17-A747-8C6F-32F3E282382F}"/>
              </a:ext>
            </a:extLst>
          </p:cNvPr>
          <p:cNvSpPr/>
          <p:nvPr/>
        </p:nvSpPr>
        <p:spPr>
          <a:xfrm>
            <a:off x="5517625" y="2942722"/>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66" name="Rectangle 165">
            <a:extLst>
              <a:ext uri="{FF2B5EF4-FFF2-40B4-BE49-F238E27FC236}">
                <a16:creationId xmlns:a16="http://schemas.microsoft.com/office/drawing/2014/main" id="{F883A71B-F22E-6440-BFE9-D7999325DA60}"/>
              </a:ext>
            </a:extLst>
          </p:cNvPr>
          <p:cNvSpPr/>
          <p:nvPr/>
        </p:nvSpPr>
        <p:spPr>
          <a:xfrm>
            <a:off x="7743506" y="2942722"/>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67" name="Rectangle 166">
            <a:extLst>
              <a:ext uri="{FF2B5EF4-FFF2-40B4-BE49-F238E27FC236}">
                <a16:creationId xmlns:a16="http://schemas.microsoft.com/office/drawing/2014/main" id="{B5F3CA63-92C9-CF45-A2D3-B8322E5FF742}"/>
              </a:ext>
            </a:extLst>
          </p:cNvPr>
          <p:cNvSpPr/>
          <p:nvPr/>
        </p:nvSpPr>
        <p:spPr>
          <a:xfrm>
            <a:off x="9717117" y="2942722"/>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68" name="Rectangle 167">
            <a:extLst>
              <a:ext uri="{FF2B5EF4-FFF2-40B4-BE49-F238E27FC236}">
                <a16:creationId xmlns:a16="http://schemas.microsoft.com/office/drawing/2014/main" id="{789FC3CE-A72D-5C4B-9925-A234964D3CBC}"/>
              </a:ext>
            </a:extLst>
          </p:cNvPr>
          <p:cNvSpPr/>
          <p:nvPr/>
        </p:nvSpPr>
        <p:spPr>
          <a:xfrm>
            <a:off x="4000243" y="2942721"/>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69" name="Rectangle 168">
            <a:extLst>
              <a:ext uri="{FF2B5EF4-FFF2-40B4-BE49-F238E27FC236}">
                <a16:creationId xmlns:a16="http://schemas.microsoft.com/office/drawing/2014/main" id="{416B9C0C-D7FF-D94F-8B50-3175BDF4FF4C}"/>
              </a:ext>
            </a:extLst>
          </p:cNvPr>
          <p:cNvSpPr/>
          <p:nvPr/>
        </p:nvSpPr>
        <p:spPr>
          <a:xfrm>
            <a:off x="6317870" y="2941697"/>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70" name="Rectangle 169">
            <a:extLst>
              <a:ext uri="{FF2B5EF4-FFF2-40B4-BE49-F238E27FC236}">
                <a16:creationId xmlns:a16="http://schemas.microsoft.com/office/drawing/2014/main" id="{83408188-CE7F-4446-B29D-63BE1227EA65}"/>
              </a:ext>
            </a:extLst>
          </p:cNvPr>
          <p:cNvSpPr/>
          <p:nvPr/>
        </p:nvSpPr>
        <p:spPr>
          <a:xfrm>
            <a:off x="8447269" y="2941697"/>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71" name="Rectangle 170">
            <a:extLst>
              <a:ext uri="{FF2B5EF4-FFF2-40B4-BE49-F238E27FC236}">
                <a16:creationId xmlns:a16="http://schemas.microsoft.com/office/drawing/2014/main" id="{FB94C9CF-97FA-BA40-9795-5E9241A137D4}"/>
              </a:ext>
            </a:extLst>
          </p:cNvPr>
          <p:cNvSpPr/>
          <p:nvPr/>
        </p:nvSpPr>
        <p:spPr>
          <a:xfrm>
            <a:off x="10415878" y="2941697"/>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72" name="Rectangle 171">
            <a:extLst>
              <a:ext uri="{FF2B5EF4-FFF2-40B4-BE49-F238E27FC236}">
                <a16:creationId xmlns:a16="http://schemas.microsoft.com/office/drawing/2014/main" id="{14260574-0522-7B44-9AE2-2C64509C699F}"/>
              </a:ext>
            </a:extLst>
          </p:cNvPr>
          <p:cNvSpPr/>
          <p:nvPr/>
        </p:nvSpPr>
        <p:spPr>
          <a:xfrm>
            <a:off x="496403" y="3252714"/>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173" name="Rectangle 172">
            <a:extLst>
              <a:ext uri="{FF2B5EF4-FFF2-40B4-BE49-F238E27FC236}">
                <a16:creationId xmlns:a16="http://schemas.microsoft.com/office/drawing/2014/main" id="{700BAD09-8A42-EC40-B7E9-8E0728C083F8}"/>
              </a:ext>
            </a:extLst>
          </p:cNvPr>
          <p:cNvSpPr/>
          <p:nvPr/>
        </p:nvSpPr>
        <p:spPr>
          <a:xfrm>
            <a:off x="2348988" y="3252713"/>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74" name="Rectangle 173">
            <a:extLst>
              <a:ext uri="{FF2B5EF4-FFF2-40B4-BE49-F238E27FC236}">
                <a16:creationId xmlns:a16="http://schemas.microsoft.com/office/drawing/2014/main" id="{B8E6A8C8-B2EC-5C49-BD7D-BDA0CC130F9D}"/>
              </a:ext>
            </a:extLst>
          </p:cNvPr>
          <p:cNvSpPr/>
          <p:nvPr/>
        </p:nvSpPr>
        <p:spPr>
          <a:xfrm>
            <a:off x="1622999" y="3252714"/>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175" name="Rectangle 174">
            <a:extLst>
              <a:ext uri="{FF2B5EF4-FFF2-40B4-BE49-F238E27FC236}">
                <a16:creationId xmlns:a16="http://schemas.microsoft.com/office/drawing/2014/main" id="{D138BE64-6E50-BE41-B414-505BAC00E360}"/>
              </a:ext>
            </a:extLst>
          </p:cNvPr>
          <p:cNvSpPr/>
          <p:nvPr/>
        </p:nvSpPr>
        <p:spPr>
          <a:xfrm>
            <a:off x="4603259" y="3252713"/>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76" name="Rectangle 175">
            <a:extLst>
              <a:ext uri="{FF2B5EF4-FFF2-40B4-BE49-F238E27FC236}">
                <a16:creationId xmlns:a16="http://schemas.microsoft.com/office/drawing/2014/main" id="{4B94B29B-D3D1-8C4E-94B9-21886577A736}"/>
              </a:ext>
            </a:extLst>
          </p:cNvPr>
          <p:cNvSpPr/>
          <p:nvPr/>
        </p:nvSpPr>
        <p:spPr>
          <a:xfrm>
            <a:off x="6857531" y="3252713"/>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77" name="Rectangle 176">
            <a:extLst>
              <a:ext uri="{FF2B5EF4-FFF2-40B4-BE49-F238E27FC236}">
                <a16:creationId xmlns:a16="http://schemas.microsoft.com/office/drawing/2014/main" id="{80A2F94B-8EAE-FC48-9BA9-4ADE50CFCD27}"/>
              </a:ext>
            </a:extLst>
          </p:cNvPr>
          <p:cNvSpPr/>
          <p:nvPr/>
        </p:nvSpPr>
        <p:spPr>
          <a:xfrm>
            <a:off x="8826598" y="3252713"/>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78" name="Rectangle 177">
            <a:extLst>
              <a:ext uri="{FF2B5EF4-FFF2-40B4-BE49-F238E27FC236}">
                <a16:creationId xmlns:a16="http://schemas.microsoft.com/office/drawing/2014/main" id="{7B1A5232-2572-4E48-BA56-D17FC9CC35AC}"/>
              </a:ext>
            </a:extLst>
          </p:cNvPr>
          <p:cNvSpPr/>
          <p:nvPr/>
        </p:nvSpPr>
        <p:spPr>
          <a:xfrm>
            <a:off x="2544227" y="3252713"/>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79" name="Rectangle 178">
            <a:extLst>
              <a:ext uri="{FF2B5EF4-FFF2-40B4-BE49-F238E27FC236}">
                <a16:creationId xmlns:a16="http://schemas.microsoft.com/office/drawing/2014/main" id="{4D4293A6-B5CD-2144-AA00-3704308A5D45}"/>
              </a:ext>
            </a:extLst>
          </p:cNvPr>
          <p:cNvSpPr/>
          <p:nvPr/>
        </p:nvSpPr>
        <p:spPr>
          <a:xfrm>
            <a:off x="4803013" y="3252713"/>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80" name="Rectangle 179">
            <a:extLst>
              <a:ext uri="{FF2B5EF4-FFF2-40B4-BE49-F238E27FC236}">
                <a16:creationId xmlns:a16="http://schemas.microsoft.com/office/drawing/2014/main" id="{2FBB8886-4E5C-9E41-A8FE-10E0DC4262FD}"/>
              </a:ext>
            </a:extLst>
          </p:cNvPr>
          <p:cNvSpPr/>
          <p:nvPr/>
        </p:nvSpPr>
        <p:spPr>
          <a:xfrm>
            <a:off x="7028894" y="3252713"/>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81" name="Rectangle 180">
            <a:extLst>
              <a:ext uri="{FF2B5EF4-FFF2-40B4-BE49-F238E27FC236}">
                <a16:creationId xmlns:a16="http://schemas.microsoft.com/office/drawing/2014/main" id="{E07073A2-5960-B44A-AB2B-48C891CA93AF}"/>
              </a:ext>
            </a:extLst>
          </p:cNvPr>
          <p:cNvSpPr/>
          <p:nvPr/>
        </p:nvSpPr>
        <p:spPr>
          <a:xfrm>
            <a:off x="9002506" y="3252713"/>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82" name="Rectangle 181">
            <a:extLst>
              <a:ext uri="{FF2B5EF4-FFF2-40B4-BE49-F238E27FC236}">
                <a16:creationId xmlns:a16="http://schemas.microsoft.com/office/drawing/2014/main" id="{38958EDF-00C4-E646-828C-F499F7D2C4A7}"/>
              </a:ext>
            </a:extLst>
          </p:cNvPr>
          <p:cNvSpPr/>
          <p:nvPr/>
        </p:nvSpPr>
        <p:spPr>
          <a:xfrm>
            <a:off x="3285631" y="3252712"/>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83" name="Rectangle 182">
            <a:extLst>
              <a:ext uri="{FF2B5EF4-FFF2-40B4-BE49-F238E27FC236}">
                <a16:creationId xmlns:a16="http://schemas.microsoft.com/office/drawing/2014/main" id="{6B96D521-65AB-604E-9DFF-3CD0ECF2AFF9}"/>
              </a:ext>
            </a:extLst>
          </p:cNvPr>
          <p:cNvSpPr/>
          <p:nvPr/>
        </p:nvSpPr>
        <p:spPr>
          <a:xfrm>
            <a:off x="5603258" y="3251688"/>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84" name="Rectangle 183">
            <a:extLst>
              <a:ext uri="{FF2B5EF4-FFF2-40B4-BE49-F238E27FC236}">
                <a16:creationId xmlns:a16="http://schemas.microsoft.com/office/drawing/2014/main" id="{21B16E1D-56C6-D945-A568-219157F79C62}"/>
              </a:ext>
            </a:extLst>
          </p:cNvPr>
          <p:cNvSpPr/>
          <p:nvPr/>
        </p:nvSpPr>
        <p:spPr>
          <a:xfrm>
            <a:off x="7732658" y="3251688"/>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85" name="Rectangle 184">
            <a:extLst>
              <a:ext uri="{FF2B5EF4-FFF2-40B4-BE49-F238E27FC236}">
                <a16:creationId xmlns:a16="http://schemas.microsoft.com/office/drawing/2014/main" id="{051DD94D-9308-1D4E-B97B-8930B809A495}"/>
              </a:ext>
            </a:extLst>
          </p:cNvPr>
          <p:cNvSpPr/>
          <p:nvPr/>
        </p:nvSpPr>
        <p:spPr>
          <a:xfrm>
            <a:off x="9701266" y="3251688"/>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86" name="Rectangle 185">
            <a:extLst>
              <a:ext uri="{FF2B5EF4-FFF2-40B4-BE49-F238E27FC236}">
                <a16:creationId xmlns:a16="http://schemas.microsoft.com/office/drawing/2014/main" id="{E5123AF0-7093-EB4D-9164-91E986D812CD}"/>
              </a:ext>
            </a:extLst>
          </p:cNvPr>
          <p:cNvSpPr/>
          <p:nvPr/>
        </p:nvSpPr>
        <p:spPr>
          <a:xfrm>
            <a:off x="924790" y="3586170"/>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187" name="Rectangle 186">
            <a:extLst>
              <a:ext uri="{FF2B5EF4-FFF2-40B4-BE49-F238E27FC236}">
                <a16:creationId xmlns:a16="http://schemas.microsoft.com/office/drawing/2014/main" id="{F7095C49-1B5A-9642-8166-14FDE2FF9A68}"/>
              </a:ext>
            </a:extLst>
          </p:cNvPr>
          <p:cNvSpPr/>
          <p:nvPr/>
        </p:nvSpPr>
        <p:spPr>
          <a:xfrm>
            <a:off x="2777375" y="3586169"/>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88" name="Rectangle 187">
            <a:extLst>
              <a:ext uri="{FF2B5EF4-FFF2-40B4-BE49-F238E27FC236}">
                <a16:creationId xmlns:a16="http://schemas.microsoft.com/office/drawing/2014/main" id="{45A54B16-A62D-BB4C-8542-0442D66A8C88}"/>
              </a:ext>
            </a:extLst>
          </p:cNvPr>
          <p:cNvSpPr/>
          <p:nvPr/>
        </p:nvSpPr>
        <p:spPr>
          <a:xfrm>
            <a:off x="2051387" y="3586170"/>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189" name="Rectangle 188">
            <a:extLst>
              <a:ext uri="{FF2B5EF4-FFF2-40B4-BE49-F238E27FC236}">
                <a16:creationId xmlns:a16="http://schemas.microsoft.com/office/drawing/2014/main" id="{F85BD032-9C92-FB43-A6EF-F6F2637A3C32}"/>
              </a:ext>
            </a:extLst>
          </p:cNvPr>
          <p:cNvSpPr/>
          <p:nvPr/>
        </p:nvSpPr>
        <p:spPr>
          <a:xfrm>
            <a:off x="5031647" y="3586169"/>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90" name="Rectangle 189">
            <a:extLst>
              <a:ext uri="{FF2B5EF4-FFF2-40B4-BE49-F238E27FC236}">
                <a16:creationId xmlns:a16="http://schemas.microsoft.com/office/drawing/2014/main" id="{34254258-D46E-894C-87FC-AD4480B2374F}"/>
              </a:ext>
            </a:extLst>
          </p:cNvPr>
          <p:cNvSpPr/>
          <p:nvPr/>
        </p:nvSpPr>
        <p:spPr>
          <a:xfrm>
            <a:off x="7285918" y="3586169"/>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91" name="Rectangle 190">
            <a:extLst>
              <a:ext uri="{FF2B5EF4-FFF2-40B4-BE49-F238E27FC236}">
                <a16:creationId xmlns:a16="http://schemas.microsoft.com/office/drawing/2014/main" id="{928779EC-B378-3C45-B8E6-FA1598EDD28A}"/>
              </a:ext>
            </a:extLst>
          </p:cNvPr>
          <p:cNvSpPr/>
          <p:nvPr/>
        </p:nvSpPr>
        <p:spPr>
          <a:xfrm>
            <a:off x="9254986" y="3586169"/>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92" name="Rectangle 191">
            <a:extLst>
              <a:ext uri="{FF2B5EF4-FFF2-40B4-BE49-F238E27FC236}">
                <a16:creationId xmlns:a16="http://schemas.microsoft.com/office/drawing/2014/main" id="{9354478D-B202-F542-8349-1C8095D4ACA9}"/>
              </a:ext>
            </a:extLst>
          </p:cNvPr>
          <p:cNvSpPr/>
          <p:nvPr/>
        </p:nvSpPr>
        <p:spPr>
          <a:xfrm>
            <a:off x="2972615" y="3586169"/>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93" name="Rectangle 192">
            <a:extLst>
              <a:ext uri="{FF2B5EF4-FFF2-40B4-BE49-F238E27FC236}">
                <a16:creationId xmlns:a16="http://schemas.microsoft.com/office/drawing/2014/main" id="{97C5708F-D062-0A45-B822-33812D9744DE}"/>
              </a:ext>
            </a:extLst>
          </p:cNvPr>
          <p:cNvSpPr/>
          <p:nvPr/>
        </p:nvSpPr>
        <p:spPr>
          <a:xfrm>
            <a:off x="5231401" y="3586169"/>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94" name="Rectangle 193">
            <a:extLst>
              <a:ext uri="{FF2B5EF4-FFF2-40B4-BE49-F238E27FC236}">
                <a16:creationId xmlns:a16="http://schemas.microsoft.com/office/drawing/2014/main" id="{375D4393-BB57-FE44-A6EC-7139072E21D2}"/>
              </a:ext>
            </a:extLst>
          </p:cNvPr>
          <p:cNvSpPr/>
          <p:nvPr/>
        </p:nvSpPr>
        <p:spPr>
          <a:xfrm>
            <a:off x="7457282" y="3586169"/>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95" name="Rectangle 194">
            <a:extLst>
              <a:ext uri="{FF2B5EF4-FFF2-40B4-BE49-F238E27FC236}">
                <a16:creationId xmlns:a16="http://schemas.microsoft.com/office/drawing/2014/main" id="{1765B5F4-9115-1E44-8DC8-EA95DAC92797}"/>
              </a:ext>
            </a:extLst>
          </p:cNvPr>
          <p:cNvSpPr/>
          <p:nvPr/>
        </p:nvSpPr>
        <p:spPr>
          <a:xfrm>
            <a:off x="9430893" y="3586169"/>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96" name="Rectangle 195">
            <a:extLst>
              <a:ext uri="{FF2B5EF4-FFF2-40B4-BE49-F238E27FC236}">
                <a16:creationId xmlns:a16="http://schemas.microsoft.com/office/drawing/2014/main" id="{C35E0007-62BF-624E-B234-BB34C37FAA75}"/>
              </a:ext>
            </a:extLst>
          </p:cNvPr>
          <p:cNvSpPr/>
          <p:nvPr/>
        </p:nvSpPr>
        <p:spPr>
          <a:xfrm>
            <a:off x="3714018" y="3586168"/>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97" name="Rectangle 196">
            <a:extLst>
              <a:ext uri="{FF2B5EF4-FFF2-40B4-BE49-F238E27FC236}">
                <a16:creationId xmlns:a16="http://schemas.microsoft.com/office/drawing/2014/main" id="{C6EB1C37-1DD5-054E-AA8A-885C17AA339C}"/>
              </a:ext>
            </a:extLst>
          </p:cNvPr>
          <p:cNvSpPr/>
          <p:nvPr/>
        </p:nvSpPr>
        <p:spPr>
          <a:xfrm>
            <a:off x="6031646" y="3585144"/>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98" name="Rectangle 197">
            <a:extLst>
              <a:ext uri="{FF2B5EF4-FFF2-40B4-BE49-F238E27FC236}">
                <a16:creationId xmlns:a16="http://schemas.microsoft.com/office/drawing/2014/main" id="{48341732-B266-C24C-9813-1D8608EA3B35}"/>
              </a:ext>
            </a:extLst>
          </p:cNvPr>
          <p:cNvSpPr/>
          <p:nvPr/>
        </p:nvSpPr>
        <p:spPr>
          <a:xfrm>
            <a:off x="8161045" y="3585144"/>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199" name="Rectangle 198">
            <a:extLst>
              <a:ext uri="{FF2B5EF4-FFF2-40B4-BE49-F238E27FC236}">
                <a16:creationId xmlns:a16="http://schemas.microsoft.com/office/drawing/2014/main" id="{9A4FB9F1-403C-A243-AE59-BB7F42E9559F}"/>
              </a:ext>
            </a:extLst>
          </p:cNvPr>
          <p:cNvSpPr/>
          <p:nvPr/>
        </p:nvSpPr>
        <p:spPr>
          <a:xfrm>
            <a:off x="10129653" y="3585144"/>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14" name="Rectangle 213">
            <a:extLst>
              <a:ext uri="{FF2B5EF4-FFF2-40B4-BE49-F238E27FC236}">
                <a16:creationId xmlns:a16="http://schemas.microsoft.com/office/drawing/2014/main" id="{1987F539-6C62-A741-B19F-26B7EF8ED068}"/>
              </a:ext>
            </a:extLst>
          </p:cNvPr>
          <p:cNvSpPr/>
          <p:nvPr/>
        </p:nvSpPr>
        <p:spPr>
          <a:xfrm>
            <a:off x="366447" y="3895135"/>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215" name="Rectangle 214">
            <a:extLst>
              <a:ext uri="{FF2B5EF4-FFF2-40B4-BE49-F238E27FC236}">
                <a16:creationId xmlns:a16="http://schemas.microsoft.com/office/drawing/2014/main" id="{61512CF3-204A-F24F-B203-4CCED2A04FE9}"/>
              </a:ext>
            </a:extLst>
          </p:cNvPr>
          <p:cNvSpPr/>
          <p:nvPr/>
        </p:nvSpPr>
        <p:spPr>
          <a:xfrm>
            <a:off x="2219032" y="3895134"/>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16" name="Rectangle 215">
            <a:extLst>
              <a:ext uri="{FF2B5EF4-FFF2-40B4-BE49-F238E27FC236}">
                <a16:creationId xmlns:a16="http://schemas.microsoft.com/office/drawing/2014/main" id="{2D0EFA17-07BE-5445-893C-DABB7D3B58F2}"/>
              </a:ext>
            </a:extLst>
          </p:cNvPr>
          <p:cNvSpPr/>
          <p:nvPr/>
        </p:nvSpPr>
        <p:spPr>
          <a:xfrm>
            <a:off x="1493043" y="3895135"/>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217" name="Rectangle 216">
            <a:extLst>
              <a:ext uri="{FF2B5EF4-FFF2-40B4-BE49-F238E27FC236}">
                <a16:creationId xmlns:a16="http://schemas.microsoft.com/office/drawing/2014/main" id="{010C751C-378A-CC4C-BA12-6852257E4EDE}"/>
              </a:ext>
            </a:extLst>
          </p:cNvPr>
          <p:cNvSpPr/>
          <p:nvPr/>
        </p:nvSpPr>
        <p:spPr>
          <a:xfrm>
            <a:off x="4473304" y="3895134"/>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18" name="Rectangle 217">
            <a:extLst>
              <a:ext uri="{FF2B5EF4-FFF2-40B4-BE49-F238E27FC236}">
                <a16:creationId xmlns:a16="http://schemas.microsoft.com/office/drawing/2014/main" id="{05CA848F-6BF7-C145-A5D8-6ED3A1848FB1}"/>
              </a:ext>
            </a:extLst>
          </p:cNvPr>
          <p:cNvSpPr/>
          <p:nvPr/>
        </p:nvSpPr>
        <p:spPr>
          <a:xfrm>
            <a:off x="6727575" y="3895134"/>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19" name="Rectangle 218">
            <a:extLst>
              <a:ext uri="{FF2B5EF4-FFF2-40B4-BE49-F238E27FC236}">
                <a16:creationId xmlns:a16="http://schemas.microsoft.com/office/drawing/2014/main" id="{97FA3C9B-FC86-3447-83B8-89C3F7A3213A}"/>
              </a:ext>
            </a:extLst>
          </p:cNvPr>
          <p:cNvSpPr/>
          <p:nvPr/>
        </p:nvSpPr>
        <p:spPr>
          <a:xfrm>
            <a:off x="8696642" y="3895134"/>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20" name="Rectangle 219">
            <a:extLst>
              <a:ext uri="{FF2B5EF4-FFF2-40B4-BE49-F238E27FC236}">
                <a16:creationId xmlns:a16="http://schemas.microsoft.com/office/drawing/2014/main" id="{4A72B7FB-4D11-D542-A41B-AE411457E870}"/>
              </a:ext>
            </a:extLst>
          </p:cNvPr>
          <p:cNvSpPr/>
          <p:nvPr/>
        </p:nvSpPr>
        <p:spPr>
          <a:xfrm>
            <a:off x="2414271" y="3895134"/>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21" name="Rectangle 220">
            <a:extLst>
              <a:ext uri="{FF2B5EF4-FFF2-40B4-BE49-F238E27FC236}">
                <a16:creationId xmlns:a16="http://schemas.microsoft.com/office/drawing/2014/main" id="{F71F47CF-DFB6-0543-9B96-169240B5BBF5}"/>
              </a:ext>
            </a:extLst>
          </p:cNvPr>
          <p:cNvSpPr/>
          <p:nvPr/>
        </p:nvSpPr>
        <p:spPr>
          <a:xfrm>
            <a:off x="4673057" y="3895134"/>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22" name="Rectangle 221">
            <a:extLst>
              <a:ext uri="{FF2B5EF4-FFF2-40B4-BE49-F238E27FC236}">
                <a16:creationId xmlns:a16="http://schemas.microsoft.com/office/drawing/2014/main" id="{A4DABC2D-081D-D949-AE69-7E257AD61C9F}"/>
              </a:ext>
            </a:extLst>
          </p:cNvPr>
          <p:cNvSpPr/>
          <p:nvPr/>
        </p:nvSpPr>
        <p:spPr>
          <a:xfrm>
            <a:off x="6898938" y="3895134"/>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23" name="Rectangle 222">
            <a:extLst>
              <a:ext uri="{FF2B5EF4-FFF2-40B4-BE49-F238E27FC236}">
                <a16:creationId xmlns:a16="http://schemas.microsoft.com/office/drawing/2014/main" id="{E3FFB4D0-0F44-2542-A2F1-5E879F2C1340}"/>
              </a:ext>
            </a:extLst>
          </p:cNvPr>
          <p:cNvSpPr/>
          <p:nvPr/>
        </p:nvSpPr>
        <p:spPr>
          <a:xfrm>
            <a:off x="8872550" y="3895134"/>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24" name="Rectangle 223">
            <a:extLst>
              <a:ext uri="{FF2B5EF4-FFF2-40B4-BE49-F238E27FC236}">
                <a16:creationId xmlns:a16="http://schemas.microsoft.com/office/drawing/2014/main" id="{E5096B13-47A3-F549-8B44-0988617F8852}"/>
              </a:ext>
            </a:extLst>
          </p:cNvPr>
          <p:cNvSpPr/>
          <p:nvPr/>
        </p:nvSpPr>
        <p:spPr>
          <a:xfrm>
            <a:off x="3155675" y="3895133"/>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25" name="Rectangle 224">
            <a:extLst>
              <a:ext uri="{FF2B5EF4-FFF2-40B4-BE49-F238E27FC236}">
                <a16:creationId xmlns:a16="http://schemas.microsoft.com/office/drawing/2014/main" id="{4ABF110D-C761-DA41-9BC8-899068CACEAB}"/>
              </a:ext>
            </a:extLst>
          </p:cNvPr>
          <p:cNvSpPr/>
          <p:nvPr/>
        </p:nvSpPr>
        <p:spPr>
          <a:xfrm>
            <a:off x="5473303" y="3894109"/>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26" name="Rectangle 225">
            <a:extLst>
              <a:ext uri="{FF2B5EF4-FFF2-40B4-BE49-F238E27FC236}">
                <a16:creationId xmlns:a16="http://schemas.microsoft.com/office/drawing/2014/main" id="{394A5F09-A740-3C48-BFB3-9EB50F412236}"/>
              </a:ext>
            </a:extLst>
          </p:cNvPr>
          <p:cNvSpPr/>
          <p:nvPr/>
        </p:nvSpPr>
        <p:spPr>
          <a:xfrm>
            <a:off x="7602702" y="3894109"/>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27" name="Rectangle 226">
            <a:extLst>
              <a:ext uri="{FF2B5EF4-FFF2-40B4-BE49-F238E27FC236}">
                <a16:creationId xmlns:a16="http://schemas.microsoft.com/office/drawing/2014/main" id="{C247C9C8-E141-984E-842C-1F3D5392EB58}"/>
              </a:ext>
            </a:extLst>
          </p:cNvPr>
          <p:cNvSpPr/>
          <p:nvPr/>
        </p:nvSpPr>
        <p:spPr>
          <a:xfrm>
            <a:off x="9571310" y="3894109"/>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28" name="Rectangle 227">
            <a:extLst>
              <a:ext uri="{FF2B5EF4-FFF2-40B4-BE49-F238E27FC236}">
                <a16:creationId xmlns:a16="http://schemas.microsoft.com/office/drawing/2014/main" id="{D56137C5-271E-F24F-A43D-40FF9B033EAE}"/>
              </a:ext>
            </a:extLst>
          </p:cNvPr>
          <p:cNvSpPr/>
          <p:nvPr/>
        </p:nvSpPr>
        <p:spPr>
          <a:xfrm>
            <a:off x="1622999" y="4202049"/>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229" name="Rectangle 228">
            <a:extLst>
              <a:ext uri="{FF2B5EF4-FFF2-40B4-BE49-F238E27FC236}">
                <a16:creationId xmlns:a16="http://schemas.microsoft.com/office/drawing/2014/main" id="{60D9243C-D650-D94D-A7E8-26774BF7B4BA}"/>
              </a:ext>
            </a:extLst>
          </p:cNvPr>
          <p:cNvSpPr/>
          <p:nvPr/>
        </p:nvSpPr>
        <p:spPr>
          <a:xfrm>
            <a:off x="3475584" y="4202048"/>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30" name="Rectangle 229">
            <a:extLst>
              <a:ext uri="{FF2B5EF4-FFF2-40B4-BE49-F238E27FC236}">
                <a16:creationId xmlns:a16="http://schemas.microsoft.com/office/drawing/2014/main" id="{E17DCD35-C6BB-4C45-92E3-F35A124474D8}"/>
              </a:ext>
            </a:extLst>
          </p:cNvPr>
          <p:cNvSpPr/>
          <p:nvPr/>
        </p:nvSpPr>
        <p:spPr>
          <a:xfrm>
            <a:off x="2749596" y="4202049"/>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231" name="Rectangle 230">
            <a:extLst>
              <a:ext uri="{FF2B5EF4-FFF2-40B4-BE49-F238E27FC236}">
                <a16:creationId xmlns:a16="http://schemas.microsoft.com/office/drawing/2014/main" id="{C4A3CEA7-00D9-0447-B412-451B36CECF0B}"/>
              </a:ext>
            </a:extLst>
          </p:cNvPr>
          <p:cNvSpPr/>
          <p:nvPr/>
        </p:nvSpPr>
        <p:spPr>
          <a:xfrm>
            <a:off x="5729856" y="4202048"/>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32" name="Rectangle 231">
            <a:extLst>
              <a:ext uri="{FF2B5EF4-FFF2-40B4-BE49-F238E27FC236}">
                <a16:creationId xmlns:a16="http://schemas.microsoft.com/office/drawing/2014/main" id="{550FAD4B-0EFF-EE4F-96D6-6F35203A74BD}"/>
              </a:ext>
            </a:extLst>
          </p:cNvPr>
          <p:cNvSpPr/>
          <p:nvPr/>
        </p:nvSpPr>
        <p:spPr>
          <a:xfrm>
            <a:off x="7984127" y="4202048"/>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33" name="Rectangle 232">
            <a:extLst>
              <a:ext uri="{FF2B5EF4-FFF2-40B4-BE49-F238E27FC236}">
                <a16:creationId xmlns:a16="http://schemas.microsoft.com/office/drawing/2014/main" id="{4A1BD75E-CCC8-3740-9E9E-7A71CF302829}"/>
              </a:ext>
            </a:extLst>
          </p:cNvPr>
          <p:cNvSpPr/>
          <p:nvPr/>
        </p:nvSpPr>
        <p:spPr>
          <a:xfrm>
            <a:off x="9953195" y="4202048"/>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34" name="Rectangle 233">
            <a:extLst>
              <a:ext uri="{FF2B5EF4-FFF2-40B4-BE49-F238E27FC236}">
                <a16:creationId xmlns:a16="http://schemas.microsoft.com/office/drawing/2014/main" id="{4C17413D-FF23-2D4B-824E-C462EC454016}"/>
              </a:ext>
            </a:extLst>
          </p:cNvPr>
          <p:cNvSpPr/>
          <p:nvPr/>
        </p:nvSpPr>
        <p:spPr>
          <a:xfrm>
            <a:off x="3670824" y="4202048"/>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35" name="Rectangle 234">
            <a:extLst>
              <a:ext uri="{FF2B5EF4-FFF2-40B4-BE49-F238E27FC236}">
                <a16:creationId xmlns:a16="http://schemas.microsoft.com/office/drawing/2014/main" id="{E5DD328C-44D6-C049-ADE5-6094C5D09A85}"/>
              </a:ext>
            </a:extLst>
          </p:cNvPr>
          <p:cNvSpPr/>
          <p:nvPr/>
        </p:nvSpPr>
        <p:spPr>
          <a:xfrm>
            <a:off x="5929610" y="4202048"/>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36" name="Rectangle 235">
            <a:extLst>
              <a:ext uri="{FF2B5EF4-FFF2-40B4-BE49-F238E27FC236}">
                <a16:creationId xmlns:a16="http://schemas.microsoft.com/office/drawing/2014/main" id="{8B0F623D-3EB5-0044-9D79-09EC4EA6907C}"/>
              </a:ext>
            </a:extLst>
          </p:cNvPr>
          <p:cNvSpPr/>
          <p:nvPr/>
        </p:nvSpPr>
        <p:spPr>
          <a:xfrm>
            <a:off x="8155491" y="4202048"/>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37" name="Rectangle 236">
            <a:extLst>
              <a:ext uri="{FF2B5EF4-FFF2-40B4-BE49-F238E27FC236}">
                <a16:creationId xmlns:a16="http://schemas.microsoft.com/office/drawing/2014/main" id="{87EA4C12-B68D-2841-BE2A-9F3A9C61CFEB}"/>
              </a:ext>
            </a:extLst>
          </p:cNvPr>
          <p:cNvSpPr/>
          <p:nvPr/>
        </p:nvSpPr>
        <p:spPr>
          <a:xfrm>
            <a:off x="10129102" y="4202048"/>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38" name="Rectangle 237">
            <a:extLst>
              <a:ext uri="{FF2B5EF4-FFF2-40B4-BE49-F238E27FC236}">
                <a16:creationId xmlns:a16="http://schemas.microsoft.com/office/drawing/2014/main" id="{3E8FE541-65AE-CA4E-9FFE-2FA427B66FDD}"/>
              </a:ext>
            </a:extLst>
          </p:cNvPr>
          <p:cNvSpPr/>
          <p:nvPr/>
        </p:nvSpPr>
        <p:spPr>
          <a:xfrm>
            <a:off x="4412228" y="4202047"/>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39" name="Rectangle 238">
            <a:extLst>
              <a:ext uri="{FF2B5EF4-FFF2-40B4-BE49-F238E27FC236}">
                <a16:creationId xmlns:a16="http://schemas.microsoft.com/office/drawing/2014/main" id="{923BC1DD-67F3-F240-B340-4611468D6DC8}"/>
              </a:ext>
            </a:extLst>
          </p:cNvPr>
          <p:cNvSpPr/>
          <p:nvPr/>
        </p:nvSpPr>
        <p:spPr>
          <a:xfrm>
            <a:off x="6729855" y="4201023"/>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40" name="Rectangle 239">
            <a:extLst>
              <a:ext uri="{FF2B5EF4-FFF2-40B4-BE49-F238E27FC236}">
                <a16:creationId xmlns:a16="http://schemas.microsoft.com/office/drawing/2014/main" id="{FC602AB1-8ABC-1049-A4DB-B5CAB1A0BFA1}"/>
              </a:ext>
            </a:extLst>
          </p:cNvPr>
          <p:cNvSpPr/>
          <p:nvPr/>
        </p:nvSpPr>
        <p:spPr>
          <a:xfrm>
            <a:off x="8859254" y="4201023"/>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41" name="Rectangle 240">
            <a:extLst>
              <a:ext uri="{FF2B5EF4-FFF2-40B4-BE49-F238E27FC236}">
                <a16:creationId xmlns:a16="http://schemas.microsoft.com/office/drawing/2014/main" id="{7807A96C-07AC-F34D-AE40-0F71B9A4B57B}"/>
              </a:ext>
            </a:extLst>
          </p:cNvPr>
          <p:cNvSpPr/>
          <p:nvPr/>
        </p:nvSpPr>
        <p:spPr>
          <a:xfrm>
            <a:off x="10827863" y="4201023"/>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56" name="Rectangle 255">
            <a:extLst>
              <a:ext uri="{FF2B5EF4-FFF2-40B4-BE49-F238E27FC236}">
                <a16:creationId xmlns:a16="http://schemas.microsoft.com/office/drawing/2014/main" id="{D145D108-FAA4-D143-8E3F-5021B565A14D}"/>
              </a:ext>
            </a:extLst>
          </p:cNvPr>
          <p:cNvSpPr/>
          <p:nvPr/>
        </p:nvSpPr>
        <p:spPr>
          <a:xfrm>
            <a:off x="768924" y="4506912"/>
            <a:ext cx="1062033" cy="234016"/>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257" name="Rectangle 256">
            <a:extLst>
              <a:ext uri="{FF2B5EF4-FFF2-40B4-BE49-F238E27FC236}">
                <a16:creationId xmlns:a16="http://schemas.microsoft.com/office/drawing/2014/main" id="{5A720AB9-A26F-624A-A5DE-94BD2BC9366A}"/>
              </a:ext>
            </a:extLst>
          </p:cNvPr>
          <p:cNvSpPr/>
          <p:nvPr/>
        </p:nvSpPr>
        <p:spPr>
          <a:xfrm>
            <a:off x="2621509" y="4506911"/>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58" name="Rectangle 257">
            <a:extLst>
              <a:ext uri="{FF2B5EF4-FFF2-40B4-BE49-F238E27FC236}">
                <a16:creationId xmlns:a16="http://schemas.microsoft.com/office/drawing/2014/main" id="{301FE543-4727-F64E-9AFA-E8D7879001CF}"/>
              </a:ext>
            </a:extLst>
          </p:cNvPr>
          <p:cNvSpPr/>
          <p:nvPr/>
        </p:nvSpPr>
        <p:spPr>
          <a:xfrm>
            <a:off x="1895521" y="4506912"/>
            <a:ext cx="637300"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Init</a:t>
            </a:r>
          </a:p>
        </p:txBody>
      </p:sp>
      <p:sp>
        <p:nvSpPr>
          <p:cNvPr id="259" name="Rectangle 258">
            <a:extLst>
              <a:ext uri="{FF2B5EF4-FFF2-40B4-BE49-F238E27FC236}">
                <a16:creationId xmlns:a16="http://schemas.microsoft.com/office/drawing/2014/main" id="{56C9777B-BD12-E14C-8158-5AE14537F07B}"/>
              </a:ext>
            </a:extLst>
          </p:cNvPr>
          <p:cNvSpPr/>
          <p:nvPr/>
        </p:nvSpPr>
        <p:spPr>
          <a:xfrm>
            <a:off x="4875781" y="4506911"/>
            <a:ext cx="2192238"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60" name="Rectangle 259">
            <a:extLst>
              <a:ext uri="{FF2B5EF4-FFF2-40B4-BE49-F238E27FC236}">
                <a16:creationId xmlns:a16="http://schemas.microsoft.com/office/drawing/2014/main" id="{A379802C-C52C-D944-A8BD-A7FD9280556F}"/>
              </a:ext>
            </a:extLst>
          </p:cNvPr>
          <p:cNvSpPr/>
          <p:nvPr/>
        </p:nvSpPr>
        <p:spPr>
          <a:xfrm>
            <a:off x="7130052" y="4506911"/>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61" name="Rectangle 260">
            <a:extLst>
              <a:ext uri="{FF2B5EF4-FFF2-40B4-BE49-F238E27FC236}">
                <a16:creationId xmlns:a16="http://schemas.microsoft.com/office/drawing/2014/main" id="{FD215784-C426-054F-B870-4B854E5DF425}"/>
              </a:ext>
            </a:extLst>
          </p:cNvPr>
          <p:cNvSpPr/>
          <p:nvPr/>
        </p:nvSpPr>
        <p:spPr>
          <a:xfrm>
            <a:off x="9099120" y="4506911"/>
            <a:ext cx="1902059"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62" name="Rectangle 261">
            <a:extLst>
              <a:ext uri="{FF2B5EF4-FFF2-40B4-BE49-F238E27FC236}">
                <a16:creationId xmlns:a16="http://schemas.microsoft.com/office/drawing/2014/main" id="{1693A9DE-77FC-CB40-9F20-D2DDAC01694F}"/>
              </a:ext>
            </a:extLst>
          </p:cNvPr>
          <p:cNvSpPr/>
          <p:nvPr/>
        </p:nvSpPr>
        <p:spPr>
          <a:xfrm>
            <a:off x="2816749" y="4506911"/>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63" name="Rectangle 262">
            <a:extLst>
              <a:ext uri="{FF2B5EF4-FFF2-40B4-BE49-F238E27FC236}">
                <a16:creationId xmlns:a16="http://schemas.microsoft.com/office/drawing/2014/main" id="{0F86BD3A-EFF8-F64A-8DD7-F6ED6D5B2AC6}"/>
              </a:ext>
            </a:extLst>
          </p:cNvPr>
          <p:cNvSpPr/>
          <p:nvPr/>
        </p:nvSpPr>
        <p:spPr>
          <a:xfrm>
            <a:off x="5075535" y="4506911"/>
            <a:ext cx="1792729"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64" name="Rectangle 263">
            <a:extLst>
              <a:ext uri="{FF2B5EF4-FFF2-40B4-BE49-F238E27FC236}">
                <a16:creationId xmlns:a16="http://schemas.microsoft.com/office/drawing/2014/main" id="{741FAD51-36EE-BC43-88BA-680A2BD850EC}"/>
              </a:ext>
            </a:extLst>
          </p:cNvPr>
          <p:cNvSpPr/>
          <p:nvPr/>
        </p:nvSpPr>
        <p:spPr>
          <a:xfrm>
            <a:off x="7301416" y="4506911"/>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65" name="Rectangle 264">
            <a:extLst>
              <a:ext uri="{FF2B5EF4-FFF2-40B4-BE49-F238E27FC236}">
                <a16:creationId xmlns:a16="http://schemas.microsoft.com/office/drawing/2014/main" id="{FF76E8C3-E761-D945-A6F8-51C7C9ACC014}"/>
              </a:ext>
            </a:extLst>
          </p:cNvPr>
          <p:cNvSpPr/>
          <p:nvPr/>
        </p:nvSpPr>
        <p:spPr>
          <a:xfrm>
            <a:off x="9275027" y="4506911"/>
            <a:ext cx="1550242" cy="2340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66" name="Rectangle 265">
            <a:extLst>
              <a:ext uri="{FF2B5EF4-FFF2-40B4-BE49-F238E27FC236}">
                <a16:creationId xmlns:a16="http://schemas.microsoft.com/office/drawing/2014/main" id="{DB54E2D6-F92D-6145-B507-F22AA7E87CEF}"/>
              </a:ext>
            </a:extLst>
          </p:cNvPr>
          <p:cNvSpPr/>
          <p:nvPr/>
        </p:nvSpPr>
        <p:spPr>
          <a:xfrm>
            <a:off x="3558153" y="4506910"/>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67" name="Rectangle 266">
            <a:extLst>
              <a:ext uri="{FF2B5EF4-FFF2-40B4-BE49-F238E27FC236}">
                <a16:creationId xmlns:a16="http://schemas.microsoft.com/office/drawing/2014/main" id="{3D4F6C82-3546-0A45-9422-950E9FE32B73}"/>
              </a:ext>
            </a:extLst>
          </p:cNvPr>
          <p:cNvSpPr/>
          <p:nvPr/>
        </p:nvSpPr>
        <p:spPr>
          <a:xfrm>
            <a:off x="5875780" y="4505886"/>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68" name="Rectangle 267">
            <a:extLst>
              <a:ext uri="{FF2B5EF4-FFF2-40B4-BE49-F238E27FC236}">
                <a16:creationId xmlns:a16="http://schemas.microsoft.com/office/drawing/2014/main" id="{7AB2220D-BAF0-0644-B3F9-8B6C716730D9}"/>
              </a:ext>
            </a:extLst>
          </p:cNvPr>
          <p:cNvSpPr/>
          <p:nvPr/>
        </p:nvSpPr>
        <p:spPr>
          <a:xfrm>
            <a:off x="8005179" y="4505886"/>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69" name="Rectangle 268">
            <a:extLst>
              <a:ext uri="{FF2B5EF4-FFF2-40B4-BE49-F238E27FC236}">
                <a16:creationId xmlns:a16="http://schemas.microsoft.com/office/drawing/2014/main" id="{C0F7A6F2-3FD6-DF4B-B0BF-061226CC69D5}"/>
              </a:ext>
            </a:extLst>
          </p:cNvPr>
          <p:cNvSpPr/>
          <p:nvPr/>
        </p:nvSpPr>
        <p:spPr>
          <a:xfrm>
            <a:off x="9973788" y="4505886"/>
            <a:ext cx="209045" cy="2340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271" name="Title 1">
            <a:extLst>
              <a:ext uri="{FF2B5EF4-FFF2-40B4-BE49-F238E27FC236}">
                <a16:creationId xmlns:a16="http://schemas.microsoft.com/office/drawing/2014/main" id="{E2389A63-30E5-2D4C-A64C-A59295437B94}"/>
              </a:ext>
            </a:extLst>
          </p:cNvPr>
          <p:cNvSpPr txBox="1">
            <a:spLocks/>
          </p:cNvSpPr>
          <p:nvPr/>
        </p:nvSpPr>
        <p:spPr>
          <a:xfrm>
            <a:off x="788343" y="5246787"/>
            <a:ext cx="10496170" cy="712642"/>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What alternatives are there?</a:t>
            </a:r>
          </a:p>
        </p:txBody>
      </p:sp>
    </p:spTree>
    <p:extLst>
      <p:ext uri="{BB962C8B-B14F-4D97-AF65-F5344CB8AC3E}">
        <p14:creationId xmlns:p14="http://schemas.microsoft.com/office/powerpoint/2010/main" val="3895778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8D201F73-E376-7887-7F4C-EDD793C07479}"/>
              </a:ext>
            </a:extLst>
          </p:cNvPr>
          <p:cNvSpPr>
            <a:spLocks noGrp="1"/>
          </p:cNvSpPr>
          <p:nvPr>
            <p:ph type="subTitle" idx="1"/>
          </p:nvPr>
        </p:nvSpPr>
        <p:spPr/>
        <p:txBody>
          <a:bodyPr/>
          <a:lstStyle/>
          <a:p>
            <a:r>
              <a:rPr lang="es-CO" dirty="0"/>
              <a:t>Modelo de negocio</a:t>
            </a:r>
          </a:p>
        </p:txBody>
      </p:sp>
      <p:sp>
        <p:nvSpPr>
          <p:cNvPr id="3" name="Título 2">
            <a:extLst>
              <a:ext uri="{FF2B5EF4-FFF2-40B4-BE49-F238E27FC236}">
                <a16:creationId xmlns:a16="http://schemas.microsoft.com/office/drawing/2014/main" id="{352E1D53-B4F0-2525-8A18-1070D38F2E06}"/>
              </a:ext>
            </a:extLst>
          </p:cNvPr>
          <p:cNvSpPr>
            <a:spLocks noGrp="1"/>
          </p:cNvSpPr>
          <p:nvPr>
            <p:ph type="title"/>
          </p:nvPr>
        </p:nvSpPr>
        <p:spPr/>
        <p:txBody>
          <a:bodyPr/>
          <a:lstStyle/>
          <a:p>
            <a:r>
              <a:rPr lang="es-CO" dirty="0" err="1"/>
              <a:t>Conecting</a:t>
            </a:r>
            <a:r>
              <a:rPr lang="es-CO" dirty="0"/>
              <a:t> </a:t>
            </a:r>
            <a:r>
              <a:rPr lang="es-CO" dirty="0" err="1"/>
              <a:t>the</a:t>
            </a:r>
            <a:r>
              <a:rPr lang="es-CO" dirty="0"/>
              <a:t> </a:t>
            </a:r>
            <a:r>
              <a:rPr lang="es-CO" dirty="0" err="1"/>
              <a:t>Dots</a:t>
            </a:r>
            <a:endParaRPr lang="es-CO" dirty="0"/>
          </a:p>
        </p:txBody>
      </p:sp>
      <p:sp>
        <p:nvSpPr>
          <p:cNvPr id="4" name="Rectangle 1">
            <a:extLst>
              <a:ext uri="{FF2B5EF4-FFF2-40B4-BE49-F238E27FC236}">
                <a16:creationId xmlns:a16="http://schemas.microsoft.com/office/drawing/2014/main" id="{8615D0B3-FCF2-4FBB-4AE7-9E9AF85B5E7E}"/>
              </a:ext>
            </a:extLst>
          </p:cNvPr>
          <p:cNvSpPr/>
          <p:nvPr/>
        </p:nvSpPr>
        <p:spPr>
          <a:xfrm>
            <a:off x="700238" y="1304764"/>
            <a:ext cx="10873208" cy="504056"/>
          </a:xfrm>
          <a:prstGeom prst="rect">
            <a:avLst/>
          </a:prstGeom>
          <a:solidFill>
            <a:srgbClr val="0070C0"/>
          </a:solidFill>
          <a:ln w="5715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Modelo de negocio</a:t>
            </a:r>
          </a:p>
        </p:txBody>
      </p:sp>
      <p:sp>
        <p:nvSpPr>
          <p:cNvPr id="5" name="Rectangle 2">
            <a:extLst>
              <a:ext uri="{FF2B5EF4-FFF2-40B4-BE49-F238E27FC236}">
                <a16:creationId xmlns:a16="http://schemas.microsoft.com/office/drawing/2014/main" id="{D994E010-699F-3E8B-7066-537B3F0F42BF}"/>
              </a:ext>
            </a:extLst>
          </p:cNvPr>
          <p:cNvSpPr/>
          <p:nvPr/>
        </p:nvSpPr>
        <p:spPr>
          <a:xfrm>
            <a:off x="618555" y="2317148"/>
            <a:ext cx="3429442"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Crear Valor  de negocio</a:t>
            </a:r>
          </a:p>
        </p:txBody>
      </p:sp>
      <p:sp>
        <p:nvSpPr>
          <p:cNvPr id="6" name="Rectangle 3">
            <a:extLst>
              <a:ext uri="{FF2B5EF4-FFF2-40B4-BE49-F238E27FC236}">
                <a16:creationId xmlns:a16="http://schemas.microsoft.com/office/drawing/2014/main" id="{24391C38-5E6C-9F28-F6DD-E508356DC28A}"/>
              </a:ext>
            </a:extLst>
          </p:cNvPr>
          <p:cNvSpPr/>
          <p:nvPr/>
        </p:nvSpPr>
        <p:spPr>
          <a:xfrm>
            <a:off x="8549109" y="2317148"/>
            <a:ext cx="2994831"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Capturar Valor de Negocio</a:t>
            </a:r>
          </a:p>
          <a:p>
            <a:pPr algn="ctr">
              <a:lnSpc>
                <a:spcPct val="90000"/>
              </a:lnSpc>
            </a:pPr>
            <a:r>
              <a:rPr lang="es-CO" dirty="0"/>
              <a:t>(Ecuación Económica)</a:t>
            </a:r>
          </a:p>
        </p:txBody>
      </p:sp>
      <p:sp>
        <p:nvSpPr>
          <p:cNvPr id="7" name="Rectangle 4">
            <a:extLst>
              <a:ext uri="{FF2B5EF4-FFF2-40B4-BE49-F238E27FC236}">
                <a16:creationId xmlns:a16="http://schemas.microsoft.com/office/drawing/2014/main" id="{AFE2C09F-C7E5-3909-CE6B-0964A30881A0}"/>
              </a:ext>
            </a:extLst>
          </p:cNvPr>
          <p:cNvSpPr/>
          <p:nvPr/>
        </p:nvSpPr>
        <p:spPr>
          <a:xfrm>
            <a:off x="4588670" y="2317148"/>
            <a:ext cx="3600400"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Entregar Valor de negocio</a:t>
            </a:r>
          </a:p>
        </p:txBody>
      </p:sp>
      <p:sp>
        <p:nvSpPr>
          <p:cNvPr id="8" name="Rectangle 5">
            <a:extLst>
              <a:ext uri="{FF2B5EF4-FFF2-40B4-BE49-F238E27FC236}">
                <a16:creationId xmlns:a16="http://schemas.microsoft.com/office/drawing/2014/main" id="{A133F3F1-A9B1-4BA8-4B22-C6C1946C23E9}"/>
              </a:ext>
            </a:extLst>
          </p:cNvPr>
          <p:cNvSpPr/>
          <p:nvPr/>
        </p:nvSpPr>
        <p:spPr>
          <a:xfrm>
            <a:off x="645446" y="4217128"/>
            <a:ext cx="1476164"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err="1"/>
              <a:t>Story</a:t>
            </a:r>
            <a:r>
              <a:rPr lang="es-CO" dirty="0"/>
              <a:t> </a:t>
            </a:r>
            <a:r>
              <a:rPr lang="es-CO" dirty="0" err="1"/>
              <a:t>Telling</a:t>
            </a:r>
            <a:endParaRPr lang="es-CO" dirty="0"/>
          </a:p>
        </p:txBody>
      </p:sp>
      <p:sp>
        <p:nvSpPr>
          <p:cNvPr id="9" name="Rectangle 6">
            <a:extLst>
              <a:ext uri="{FF2B5EF4-FFF2-40B4-BE49-F238E27FC236}">
                <a16:creationId xmlns:a16="http://schemas.microsoft.com/office/drawing/2014/main" id="{848C1D85-602C-732D-64E7-F94C3939AE0B}"/>
              </a:ext>
            </a:extLst>
          </p:cNvPr>
          <p:cNvSpPr/>
          <p:nvPr/>
        </p:nvSpPr>
        <p:spPr>
          <a:xfrm>
            <a:off x="2337634" y="4217128"/>
            <a:ext cx="1737254"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Use Cases</a:t>
            </a:r>
          </a:p>
        </p:txBody>
      </p:sp>
      <p:sp>
        <p:nvSpPr>
          <p:cNvPr id="10" name="Rectangle 9">
            <a:extLst>
              <a:ext uri="{FF2B5EF4-FFF2-40B4-BE49-F238E27FC236}">
                <a16:creationId xmlns:a16="http://schemas.microsoft.com/office/drawing/2014/main" id="{59583C33-B65F-0801-5744-4458394B2CCE}"/>
              </a:ext>
            </a:extLst>
          </p:cNvPr>
          <p:cNvSpPr/>
          <p:nvPr/>
        </p:nvSpPr>
        <p:spPr>
          <a:xfrm>
            <a:off x="4588670" y="3392996"/>
            <a:ext cx="3456384"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Capacidades</a:t>
            </a:r>
          </a:p>
        </p:txBody>
      </p:sp>
      <p:sp>
        <p:nvSpPr>
          <p:cNvPr id="11" name="Rectangle 11">
            <a:extLst>
              <a:ext uri="{FF2B5EF4-FFF2-40B4-BE49-F238E27FC236}">
                <a16:creationId xmlns:a16="http://schemas.microsoft.com/office/drawing/2014/main" id="{F515BD64-021E-0E6A-37BA-ED27C8D0289C}"/>
              </a:ext>
            </a:extLst>
          </p:cNvPr>
          <p:cNvSpPr/>
          <p:nvPr/>
        </p:nvSpPr>
        <p:spPr>
          <a:xfrm>
            <a:off x="4588670" y="4217128"/>
            <a:ext cx="1574081"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Metodológicas</a:t>
            </a:r>
          </a:p>
        </p:txBody>
      </p:sp>
      <p:sp>
        <p:nvSpPr>
          <p:cNvPr id="12" name="Rectangle 12">
            <a:extLst>
              <a:ext uri="{FF2B5EF4-FFF2-40B4-BE49-F238E27FC236}">
                <a16:creationId xmlns:a16="http://schemas.microsoft.com/office/drawing/2014/main" id="{F065CD44-9BF5-1D67-0372-45314BBC6495}"/>
              </a:ext>
            </a:extLst>
          </p:cNvPr>
          <p:cNvSpPr/>
          <p:nvPr/>
        </p:nvSpPr>
        <p:spPr>
          <a:xfrm>
            <a:off x="8522612" y="3336811"/>
            <a:ext cx="3021328"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Modelos de monetización</a:t>
            </a:r>
          </a:p>
        </p:txBody>
      </p:sp>
      <p:sp>
        <p:nvSpPr>
          <p:cNvPr id="13" name="Rectangle 13">
            <a:extLst>
              <a:ext uri="{FF2B5EF4-FFF2-40B4-BE49-F238E27FC236}">
                <a16:creationId xmlns:a16="http://schemas.microsoft.com/office/drawing/2014/main" id="{AE272710-E212-310B-994D-141B894DF44B}"/>
              </a:ext>
            </a:extLst>
          </p:cNvPr>
          <p:cNvSpPr/>
          <p:nvPr/>
        </p:nvSpPr>
        <p:spPr>
          <a:xfrm>
            <a:off x="8522437" y="4219345"/>
            <a:ext cx="1286200"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Ingresos</a:t>
            </a:r>
          </a:p>
        </p:txBody>
      </p:sp>
      <p:sp>
        <p:nvSpPr>
          <p:cNvPr id="14" name="Rectangle 14">
            <a:extLst>
              <a:ext uri="{FF2B5EF4-FFF2-40B4-BE49-F238E27FC236}">
                <a16:creationId xmlns:a16="http://schemas.microsoft.com/office/drawing/2014/main" id="{2AB6CCCB-5FFF-919C-303F-846F0DE3B869}"/>
              </a:ext>
            </a:extLst>
          </p:cNvPr>
          <p:cNvSpPr/>
          <p:nvPr/>
        </p:nvSpPr>
        <p:spPr>
          <a:xfrm>
            <a:off x="10338075" y="4219345"/>
            <a:ext cx="1235371"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Costos</a:t>
            </a:r>
          </a:p>
        </p:txBody>
      </p:sp>
      <p:sp>
        <p:nvSpPr>
          <p:cNvPr id="15" name="Rectangle 20">
            <a:extLst>
              <a:ext uri="{FF2B5EF4-FFF2-40B4-BE49-F238E27FC236}">
                <a16:creationId xmlns:a16="http://schemas.microsoft.com/office/drawing/2014/main" id="{F2F72D14-BA6B-227C-E02D-F460ADEDE5F2}"/>
              </a:ext>
            </a:extLst>
          </p:cNvPr>
          <p:cNvSpPr/>
          <p:nvPr/>
        </p:nvSpPr>
        <p:spPr>
          <a:xfrm>
            <a:off x="8535860" y="5049180"/>
            <a:ext cx="3021328" cy="504056"/>
          </a:xfrm>
          <a:prstGeom prst="rect">
            <a:avLst/>
          </a:prstGeom>
          <a:solidFill>
            <a:srgbClr val="FF0000"/>
          </a:solidFill>
          <a:ln w="5715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Caso de ne gocio</a:t>
            </a:r>
          </a:p>
        </p:txBody>
      </p:sp>
      <p:sp>
        <p:nvSpPr>
          <p:cNvPr id="16" name="Rectangle 21">
            <a:extLst>
              <a:ext uri="{FF2B5EF4-FFF2-40B4-BE49-F238E27FC236}">
                <a16:creationId xmlns:a16="http://schemas.microsoft.com/office/drawing/2014/main" id="{DE3C0223-A3B1-704E-B365-186177A1E6E7}"/>
              </a:ext>
            </a:extLst>
          </p:cNvPr>
          <p:cNvSpPr/>
          <p:nvPr/>
        </p:nvSpPr>
        <p:spPr>
          <a:xfrm>
            <a:off x="645446" y="3336811"/>
            <a:ext cx="3429442"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Propuesta de valor</a:t>
            </a:r>
          </a:p>
        </p:txBody>
      </p:sp>
      <p:sp>
        <p:nvSpPr>
          <p:cNvPr id="17" name="Rectangle 22">
            <a:extLst>
              <a:ext uri="{FF2B5EF4-FFF2-40B4-BE49-F238E27FC236}">
                <a16:creationId xmlns:a16="http://schemas.microsoft.com/office/drawing/2014/main" id="{A6F3B243-C872-30C2-1CCA-84F73D10D9B9}"/>
              </a:ext>
            </a:extLst>
          </p:cNvPr>
          <p:cNvSpPr/>
          <p:nvPr/>
        </p:nvSpPr>
        <p:spPr>
          <a:xfrm>
            <a:off x="6316862" y="4217128"/>
            <a:ext cx="1574081"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Procesos</a:t>
            </a:r>
          </a:p>
        </p:txBody>
      </p:sp>
      <p:sp>
        <p:nvSpPr>
          <p:cNvPr id="18" name="Rectangle 23">
            <a:extLst>
              <a:ext uri="{FF2B5EF4-FFF2-40B4-BE49-F238E27FC236}">
                <a16:creationId xmlns:a16="http://schemas.microsoft.com/office/drawing/2014/main" id="{F665BE43-5979-82C8-4F04-EF81466A0567}"/>
              </a:ext>
            </a:extLst>
          </p:cNvPr>
          <p:cNvSpPr/>
          <p:nvPr/>
        </p:nvSpPr>
        <p:spPr>
          <a:xfrm>
            <a:off x="4562761" y="5049180"/>
            <a:ext cx="1574081"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Recursos </a:t>
            </a:r>
          </a:p>
        </p:txBody>
      </p:sp>
      <p:sp>
        <p:nvSpPr>
          <p:cNvPr id="19" name="Rectangle 24">
            <a:extLst>
              <a:ext uri="{FF2B5EF4-FFF2-40B4-BE49-F238E27FC236}">
                <a16:creationId xmlns:a16="http://schemas.microsoft.com/office/drawing/2014/main" id="{65ABE1C3-2C37-3177-BEB9-57C56F5C38B2}"/>
              </a:ext>
            </a:extLst>
          </p:cNvPr>
          <p:cNvSpPr/>
          <p:nvPr/>
        </p:nvSpPr>
        <p:spPr>
          <a:xfrm>
            <a:off x="6316862" y="5049180"/>
            <a:ext cx="1574081" cy="504056"/>
          </a:xfrm>
          <a:prstGeom prst="rect">
            <a:avLst/>
          </a:prstGeom>
          <a:solidFill>
            <a:srgbClr val="FFC000"/>
          </a:solidFill>
          <a:ln w="57150">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Digitales</a:t>
            </a:r>
          </a:p>
        </p:txBody>
      </p:sp>
      <p:cxnSp>
        <p:nvCxnSpPr>
          <p:cNvPr id="20" name="Straight Connector 26">
            <a:extLst>
              <a:ext uri="{FF2B5EF4-FFF2-40B4-BE49-F238E27FC236}">
                <a16:creationId xmlns:a16="http://schemas.microsoft.com/office/drawing/2014/main" id="{3BB5008D-26D6-B3CE-24F4-9BF7FAEB2DF6}"/>
              </a:ext>
            </a:extLst>
          </p:cNvPr>
          <p:cNvCxnSpPr/>
          <p:nvPr/>
        </p:nvCxnSpPr>
        <p:spPr>
          <a:xfrm>
            <a:off x="4264021" y="1952836"/>
            <a:ext cx="0" cy="410445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8">
            <a:extLst>
              <a:ext uri="{FF2B5EF4-FFF2-40B4-BE49-F238E27FC236}">
                <a16:creationId xmlns:a16="http://schemas.microsoft.com/office/drawing/2014/main" id="{C9487968-B467-CE18-0F45-8B48222B3286}"/>
              </a:ext>
            </a:extLst>
          </p:cNvPr>
          <p:cNvCxnSpPr/>
          <p:nvPr/>
        </p:nvCxnSpPr>
        <p:spPr>
          <a:xfrm>
            <a:off x="8368477" y="1952836"/>
            <a:ext cx="0" cy="410445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D33937A6-1700-D1B4-A818-F64B6F39C142}"/>
              </a:ext>
            </a:extLst>
          </p:cNvPr>
          <p:cNvSpPr/>
          <p:nvPr/>
        </p:nvSpPr>
        <p:spPr>
          <a:xfrm>
            <a:off x="662586" y="5049180"/>
            <a:ext cx="1476164"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Observación</a:t>
            </a:r>
          </a:p>
        </p:txBody>
      </p:sp>
      <p:sp>
        <p:nvSpPr>
          <p:cNvPr id="23" name="Rectangle 31">
            <a:extLst>
              <a:ext uri="{FF2B5EF4-FFF2-40B4-BE49-F238E27FC236}">
                <a16:creationId xmlns:a16="http://schemas.microsoft.com/office/drawing/2014/main" id="{D7CBEC5D-8F43-E99D-66B1-B20C25CB8354}"/>
              </a:ext>
            </a:extLst>
          </p:cNvPr>
          <p:cNvSpPr/>
          <p:nvPr/>
        </p:nvSpPr>
        <p:spPr>
          <a:xfrm>
            <a:off x="2354774" y="5049180"/>
            <a:ext cx="1720114" cy="504056"/>
          </a:xfrm>
          <a:prstGeom prst="rect">
            <a:avLst/>
          </a:prstGeom>
          <a:solidFill>
            <a:srgbClr val="00B050"/>
          </a:solidFill>
          <a:ln w="57150">
            <a:solidFill>
              <a:srgbClr val="99FF99"/>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s-CO" dirty="0"/>
              <a:t>Requerimientos</a:t>
            </a:r>
          </a:p>
        </p:txBody>
      </p:sp>
    </p:spTree>
    <p:extLst>
      <p:ext uri="{BB962C8B-B14F-4D97-AF65-F5344CB8AC3E}">
        <p14:creationId xmlns:p14="http://schemas.microsoft.com/office/powerpoint/2010/main" val="654497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a:extLst>
              <a:ext uri="{FF2B5EF4-FFF2-40B4-BE49-F238E27FC236}">
                <a16:creationId xmlns:a16="http://schemas.microsoft.com/office/drawing/2014/main" id="{4F62B314-3BB2-C742-A583-0375903D1071}"/>
              </a:ext>
            </a:extLst>
          </p:cNvPr>
          <p:cNvSpPr>
            <a:spLocks noGrp="1"/>
          </p:cNvSpPr>
          <p:nvPr>
            <p:ph type="title"/>
          </p:nvPr>
        </p:nvSpPr>
        <p:spPr>
          <a:xfrm>
            <a:off x="847915" y="522701"/>
            <a:ext cx="10496170" cy="1936428"/>
          </a:xfrm>
        </p:spPr>
        <p:txBody>
          <a:bodyPr/>
          <a:lstStyle/>
          <a:p>
            <a:r>
              <a:rPr lang="en-US" sz="3600" dirty="0">
                <a:latin typeface="+mn-lt"/>
                <a:ea typeface="+mn-ea"/>
                <a:cs typeface="+mn-cs"/>
              </a:rPr>
              <a:t>Most modern application frameworks make it possible to handle multiple concurrent requests in a single application process</a:t>
            </a:r>
          </a:p>
        </p:txBody>
      </p:sp>
      <p:pic>
        <p:nvPicPr>
          <p:cNvPr id="3" name="Graphic 2">
            <a:extLst>
              <a:ext uri="{FF2B5EF4-FFF2-40B4-BE49-F238E27FC236}">
                <a16:creationId xmlns:a16="http://schemas.microsoft.com/office/drawing/2014/main" id="{06BD9D57-B079-B043-AB3D-AB0746B87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214" y="2939481"/>
            <a:ext cx="2730500" cy="2730500"/>
          </a:xfrm>
          <a:prstGeom prst="rect">
            <a:avLst/>
          </a:prstGeom>
        </p:spPr>
      </p:pic>
      <p:sp>
        <p:nvSpPr>
          <p:cNvPr id="6" name="TextBox 5">
            <a:extLst>
              <a:ext uri="{FF2B5EF4-FFF2-40B4-BE49-F238E27FC236}">
                <a16:creationId xmlns:a16="http://schemas.microsoft.com/office/drawing/2014/main" id="{E0544806-B938-B842-A79E-1DD921D9E1FC}"/>
              </a:ext>
            </a:extLst>
          </p:cNvPr>
          <p:cNvSpPr txBox="1"/>
          <p:nvPr/>
        </p:nvSpPr>
        <p:spPr>
          <a:xfrm>
            <a:off x="1637732" y="4080310"/>
            <a:ext cx="2013519"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Event Loop</a:t>
            </a:r>
          </a:p>
        </p:txBody>
      </p:sp>
      <p:sp>
        <p:nvSpPr>
          <p:cNvPr id="104" name="Rectangle 103">
            <a:extLst>
              <a:ext uri="{FF2B5EF4-FFF2-40B4-BE49-F238E27FC236}">
                <a16:creationId xmlns:a16="http://schemas.microsoft.com/office/drawing/2014/main" id="{34F3FB4B-D7A5-314F-BAE2-A2E00A91C1AE}"/>
              </a:ext>
            </a:extLst>
          </p:cNvPr>
          <p:cNvSpPr/>
          <p:nvPr/>
        </p:nvSpPr>
        <p:spPr>
          <a:xfrm>
            <a:off x="5044601" y="3328927"/>
            <a:ext cx="1301608" cy="6179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Validate Input Payload (1ms)</a:t>
            </a:r>
          </a:p>
        </p:txBody>
      </p:sp>
      <p:sp>
        <p:nvSpPr>
          <p:cNvPr id="105" name="Rectangle 104">
            <a:extLst>
              <a:ext uri="{FF2B5EF4-FFF2-40B4-BE49-F238E27FC236}">
                <a16:creationId xmlns:a16="http://schemas.microsoft.com/office/drawing/2014/main" id="{916E4C20-38C0-1147-B060-B268EE401F84}"/>
              </a:ext>
            </a:extLst>
          </p:cNvPr>
          <p:cNvSpPr/>
          <p:nvPr/>
        </p:nvSpPr>
        <p:spPr>
          <a:xfrm>
            <a:off x="5044601" y="4655195"/>
            <a:ext cx="1324354" cy="69625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JSON serialization (8ms)</a:t>
            </a:r>
          </a:p>
        </p:txBody>
      </p:sp>
      <p:sp>
        <p:nvSpPr>
          <p:cNvPr id="106" name="Rectangle 105">
            <a:extLst>
              <a:ext uri="{FF2B5EF4-FFF2-40B4-BE49-F238E27FC236}">
                <a16:creationId xmlns:a16="http://schemas.microsoft.com/office/drawing/2014/main" id="{5C81F3CB-D65B-3C4B-B317-CCFB60DA577A}"/>
              </a:ext>
            </a:extLst>
          </p:cNvPr>
          <p:cNvSpPr/>
          <p:nvPr/>
        </p:nvSpPr>
        <p:spPr>
          <a:xfrm>
            <a:off x="5044601" y="4017903"/>
            <a:ext cx="1324354"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Handle DB response (1ms)</a:t>
            </a:r>
          </a:p>
        </p:txBody>
      </p:sp>
      <p:sp>
        <p:nvSpPr>
          <p:cNvPr id="7" name="TextBox 6">
            <a:extLst>
              <a:ext uri="{FF2B5EF4-FFF2-40B4-BE49-F238E27FC236}">
                <a16:creationId xmlns:a16="http://schemas.microsoft.com/office/drawing/2014/main" id="{C9574A3F-C0DE-6A4F-B273-D9D6D1DEEA5E}"/>
              </a:ext>
            </a:extLst>
          </p:cNvPr>
          <p:cNvSpPr txBox="1"/>
          <p:nvPr/>
        </p:nvSpPr>
        <p:spPr>
          <a:xfrm>
            <a:off x="6778387" y="3244710"/>
            <a:ext cx="3900986" cy="2324098"/>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Each second has 1000ms for a CPU core to do work.</a:t>
            </a:r>
          </a:p>
          <a:p>
            <a:pPr algn="l"/>
            <a:endParaRPr lang="en-US" sz="241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Grab more work off the event loop whenever we are waiting on I/O</a:t>
            </a:r>
          </a:p>
        </p:txBody>
      </p:sp>
    </p:spTree>
    <p:extLst>
      <p:ext uri="{BB962C8B-B14F-4D97-AF65-F5344CB8AC3E}">
        <p14:creationId xmlns:p14="http://schemas.microsoft.com/office/powerpoint/2010/main" val="1171964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EC60BD-4BB2-7540-81BD-2ED0CA276F0A}"/>
              </a:ext>
            </a:extLst>
          </p:cNvPr>
          <p:cNvSpPr/>
          <p:nvPr/>
        </p:nvSpPr>
        <p:spPr>
          <a:xfrm>
            <a:off x="1179849" y="2354155"/>
            <a:ext cx="130160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Validate Input Payload (1ms)</a:t>
            </a:r>
          </a:p>
        </p:txBody>
      </p:sp>
      <p:sp>
        <p:nvSpPr>
          <p:cNvPr id="8" name="Rectangle 7">
            <a:extLst>
              <a:ext uri="{FF2B5EF4-FFF2-40B4-BE49-F238E27FC236}">
                <a16:creationId xmlns:a16="http://schemas.microsoft.com/office/drawing/2014/main" id="{60BBE3AA-F13E-3648-AD28-8D96C6994C6E}"/>
              </a:ext>
            </a:extLst>
          </p:cNvPr>
          <p:cNvSpPr/>
          <p:nvPr/>
        </p:nvSpPr>
        <p:spPr>
          <a:xfrm>
            <a:off x="8813185" y="2371351"/>
            <a:ext cx="1601092" cy="5720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JSON serialization (8ms)</a:t>
            </a:r>
          </a:p>
        </p:txBody>
      </p:sp>
      <p:sp>
        <p:nvSpPr>
          <p:cNvPr id="17" name="Rectangle 16">
            <a:extLst>
              <a:ext uri="{FF2B5EF4-FFF2-40B4-BE49-F238E27FC236}">
                <a16:creationId xmlns:a16="http://schemas.microsoft.com/office/drawing/2014/main" id="{EDD8C88D-6288-3F48-95B5-50D800BFFA14}"/>
              </a:ext>
            </a:extLst>
          </p:cNvPr>
          <p:cNvSpPr/>
          <p:nvPr/>
        </p:nvSpPr>
        <p:spPr>
          <a:xfrm>
            <a:off x="4348646" y="2384561"/>
            <a:ext cx="1324354"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Handle DB response (1ms)</a:t>
            </a:r>
          </a:p>
        </p:txBody>
      </p:sp>
      <p:sp>
        <p:nvSpPr>
          <p:cNvPr id="18" name="Title 1">
            <a:extLst>
              <a:ext uri="{FF2B5EF4-FFF2-40B4-BE49-F238E27FC236}">
                <a16:creationId xmlns:a16="http://schemas.microsoft.com/office/drawing/2014/main" id="{1E4DAD62-6E31-C745-B53D-1F46035E96E4}"/>
              </a:ext>
            </a:extLst>
          </p:cNvPr>
          <p:cNvSpPr>
            <a:spLocks noGrp="1"/>
          </p:cNvSpPr>
          <p:nvPr>
            <p:ph type="title"/>
          </p:nvPr>
        </p:nvSpPr>
        <p:spPr>
          <a:xfrm>
            <a:off x="1002068" y="236198"/>
            <a:ext cx="10496170" cy="1264617"/>
          </a:xfrm>
        </p:spPr>
        <p:txBody>
          <a:bodyPr>
            <a:normAutofit fontScale="90000"/>
          </a:bodyPr>
          <a:lstStyle/>
          <a:p>
            <a:r>
              <a:rPr lang="en-US" sz="3600" dirty="0">
                <a:latin typeface="+mn-lt"/>
                <a:ea typeface="+mn-ea"/>
                <a:cs typeface="+mn-cs"/>
              </a:rPr>
              <a:t>Instead of doing nothing while waiting, grab another event and do some work while we wait</a:t>
            </a:r>
          </a:p>
        </p:txBody>
      </p:sp>
      <p:cxnSp>
        <p:nvCxnSpPr>
          <p:cNvPr id="3" name="Straight Arrow Connector 2">
            <a:extLst>
              <a:ext uri="{FF2B5EF4-FFF2-40B4-BE49-F238E27FC236}">
                <a16:creationId xmlns:a16="http://schemas.microsoft.com/office/drawing/2014/main" id="{BBC26301-3015-D048-B47B-E8DFA84B600F}"/>
              </a:ext>
            </a:extLst>
          </p:cNvPr>
          <p:cNvCxnSpPr>
            <a:cxnSpLocks/>
          </p:cNvCxnSpPr>
          <p:nvPr/>
        </p:nvCxnSpPr>
        <p:spPr>
          <a:xfrm flipV="1">
            <a:off x="318447" y="1990299"/>
            <a:ext cx="11696922" cy="8569"/>
          </a:xfrm>
          <a:prstGeom prst="straightConnector1">
            <a:avLst/>
          </a:prstGeom>
          <a:ln w="889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729C4AB-E1FF-DD49-A19D-DCB58D20281B}"/>
              </a:ext>
            </a:extLst>
          </p:cNvPr>
          <p:cNvSpPr txBox="1"/>
          <p:nvPr/>
        </p:nvSpPr>
        <p:spPr>
          <a:xfrm>
            <a:off x="318447" y="1550407"/>
            <a:ext cx="175297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Time</a:t>
            </a:r>
          </a:p>
        </p:txBody>
      </p:sp>
      <p:cxnSp>
        <p:nvCxnSpPr>
          <p:cNvPr id="23" name="Straight Arrow Connector 22">
            <a:extLst>
              <a:ext uri="{FF2B5EF4-FFF2-40B4-BE49-F238E27FC236}">
                <a16:creationId xmlns:a16="http://schemas.microsoft.com/office/drawing/2014/main" id="{A31A2632-58EF-9E4A-890F-E370A82DF349}"/>
              </a:ext>
            </a:extLst>
          </p:cNvPr>
          <p:cNvCxnSpPr>
            <a:cxnSpLocks/>
          </p:cNvCxnSpPr>
          <p:nvPr/>
        </p:nvCxnSpPr>
        <p:spPr>
          <a:xfrm>
            <a:off x="2581700" y="2661313"/>
            <a:ext cx="1637732"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B7E6DA4-949A-034D-B92B-A7CDBAE8C123}"/>
              </a:ext>
            </a:extLst>
          </p:cNvPr>
          <p:cNvSpPr txBox="1"/>
          <p:nvPr/>
        </p:nvSpPr>
        <p:spPr>
          <a:xfrm>
            <a:off x="2658564" y="2308044"/>
            <a:ext cx="2352258"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Waiting for DB</a:t>
            </a:r>
          </a:p>
        </p:txBody>
      </p:sp>
      <p:sp>
        <p:nvSpPr>
          <p:cNvPr id="26" name="Rectangle 25">
            <a:extLst>
              <a:ext uri="{FF2B5EF4-FFF2-40B4-BE49-F238E27FC236}">
                <a16:creationId xmlns:a16="http://schemas.microsoft.com/office/drawing/2014/main" id="{A542D07F-2BF5-6F41-88E3-AE2AD6E0527B}"/>
              </a:ext>
            </a:extLst>
          </p:cNvPr>
          <p:cNvSpPr/>
          <p:nvPr/>
        </p:nvSpPr>
        <p:spPr>
          <a:xfrm>
            <a:off x="2510340" y="3213823"/>
            <a:ext cx="1324354" cy="5720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Validate Input Payload (1ms)</a:t>
            </a:r>
          </a:p>
        </p:txBody>
      </p:sp>
      <p:cxnSp>
        <p:nvCxnSpPr>
          <p:cNvPr id="27" name="Straight Arrow Connector 26">
            <a:extLst>
              <a:ext uri="{FF2B5EF4-FFF2-40B4-BE49-F238E27FC236}">
                <a16:creationId xmlns:a16="http://schemas.microsoft.com/office/drawing/2014/main" id="{F2AEB482-8BCE-F749-80A4-ADF3BC1D4206}"/>
              </a:ext>
            </a:extLst>
          </p:cNvPr>
          <p:cNvCxnSpPr>
            <a:cxnSpLocks/>
          </p:cNvCxnSpPr>
          <p:nvPr/>
        </p:nvCxnSpPr>
        <p:spPr>
          <a:xfrm>
            <a:off x="5740246" y="2661313"/>
            <a:ext cx="3005694"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A6DCBF-876E-3C47-964C-473AA1C05EAB}"/>
              </a:ext>
            </a:extLst>
          </p:cNvPr>
          <p:cNvSpPr txBox="1"/>
          <p:nvPr/>
        </p:nvSpPr>
        <p:spPr>
          <a:xfrm>
            <a:off x="5831019" y="2315802"/>
            <a:ext cx="2914921"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Waiting for downstream service</a:t>
            </a:r>
          </a:p>
        </p:txBody>
      </p:sp>
      <p:cxnSp>
        <p:nvCxnSpPr>
          <p:cNvPr id="30" name="Straight Arrow Connector 29">
            <a:extLst>
              <a:ext uri="{FF2B5EF4-FFF2-40B4-BE49-F238E27FC236}">
                <a16:creationId xmlns:a16="http://schemas.microsoft.com/office/drawing/2014/main" id="{10F07173-3490-6E4B-B704-D8F8506F538F}"/>
              </a:ext>
            </a:extLst>
          </p:cNvPr>
          <p:cNvCxnSpPr>
            <a:cxnSpLocks/>
          </p:cNvCxnSpPr>
          <p:nvPr/>
        </p:nvCxnSpPr>
        <p:spPr>
          <a:xfrm>
            <a:off x="3984674" y="3593590"/>
            <a:ext cx="1667773"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237DD165-E5C3-A344-B67A-F51256D6C988}"/>
              </a:ext>
            </a:extLst>
          </p:cNvPr>
          <p:cNvSpPr txBox="1"/>
          <p:nvPr/>
        </p:nvSpPr>
        <p:spPr>
          <a:xfrm>
            <a:off x="4061538" y="3240321"/>
            <a:ext cx="2352258"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Waiting for DB</a:t>
            </a:r>
          </a:p>
        </p:txBody>
      </p:sp>
      <p:sp>
        <p:nvSpPr>
          <p:cNvPr id="35" name="Rectangle 34">
            <a:extLst>
              <a:ext uri="{FF2B5EF4-FFF2-40B4-BE49-F238E27FC236}">
                <a16:creationId xmlns:a16="http://schemas.microsoft.com/office/drawing/2014/main" id="{34D50BE1-F0C0-8248-9E33-D04C636B2B01}"/>
              </a:ext>
            </a:extLst>
          </p:cNvPr>
          <p:cNvSpPr/>
          <p:nvPr/>
        </p:nvSpPr>
        <p:spPr>
          <a:xfrm>
            <a:off x="5740246" y="3216700"/>
            <a:ext cx="1324354"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Handle DB response (1ms)</a:t>
            </a:r>
          </a:p>
        </p:txBody>
      </p:sp>
      <p:cxnSp>
        <p:nvCxnSpPr>
          <p:cNvPr id="36" name="Straight Arrow Connector 35">
            <a:extLst>
              <a:ext uri="{FF2B5EF4-FFF2-40B4-BE49-F238E27FC236}">
                <a16:creationId xmlns:a16="http://schemas.microsoft.com/office/drawing/2014/main" id="{DFD8FB1F-B5D1-B94A-845E-7B83A4BCA752}"/>
              </a:ext>
            </a:extLst>
          </p:cNvPr>
          <p:cNvCxnSpPr>
            <a:cxnSpLocks/>
          </p:cNvCxnSpPr>
          <p:nvPr/>
        </p:nvCxnSpPr>
        <p:spPr>
          <a:xfrm flipV="1">
            <a:off x="7152399" y="3559975"/>
            <a:ext cx="3163033" cy="1189"/>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5D8B023-B1B8-104A-B3AB-809A21BFA422}"/>
              </a:ext>
            </a:extLst>
          </p:cNvPr>
          <p:cNvSpPr txBox="1"/>
          <p:nvPr/>
        </p:nvSpPr>
        <p:spPr>
          <a:xfrm>
            <a:off x="7152399" y="3225406"/>
            <a:ext cx="2914921"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Waiting for downstream service</a:t>
            </a:r>
          </a:p>
        </p:txBody>
      </p:sp>
      <p:sp>
        <p:nvSpPr>
          <p:cNvPr id="40" name="Rectangle 39">
            <a:extLst>
              <a:ext uri="{FF2B5EF4-FFF2-40B4-BE49-F238E27FC236}">
                <a16:creationId xmlns:a16="http://schemas.microsoft.com/office/drawing/2014/main" id="{09871CE7-9978-EB49-A0A4-C7092A3E41B0}"/>
              </a:ext>
            </a:extLst>
          </p:cNvPr>
          <p:cNvSpPr/>
          <p:nvPr/>
        </p:nvSpPr>
        <p:spPr>
          <a:xfrm>
            <a:off x="10414277" y="3178791"/>
            <a:ext cx="1601092" cy="5720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JSON serialization (8ms)</a:t>
            </a:r>
          </a:p>
        </p:txBody>
      </p:sp>
      <p:sp>
        <p:nvSpPr>
          <p:cNvPr id="41" name="TextBox 40">
            <a:extLst>
              <a:ext uri="{FF2B5EF4-FFF2-40B4-BE49-F238E27FC236}">
                <a16:creationId xmlns:a16="http://schemas.microsoft.com/office/drawing/2014/main" id="{83C0F6B6-565B-7F48-A61B-3311FAC91413}"/>
              </a:ext>
            </a:extLst>
          </p:cNvPr>
          <p:cNvSpPr txBox="1"/>
          <p:nvPr/>
        </p:nvSpPr>
        <p:spPr>
          <a:xfrm>
            <a:off x="1002068" y="4431844"/>
            <a:ext cx="9999520" cy="158017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The event loop schedules work into all 1000ms of time per second.</a:t>
            </a:r>
          </a:p>
          <a:p>
            <a:pPr algn="l"/>
            <a:endParaRPr lang="en-US" sz="241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 single application process can keep the CPU core busy by doing other work (like answering another HTTP request) while it waits on I/O</a:t>
            </a:r>
          </a:p>
        </p:txBody>
      </p:sp>
      <p:sp>
        <p:nvSpPr>
          <p:cNvPr id="44" name="TextBox 43">
            <a:extLst>
              <a:ext uri="{FF2B5EF4-FFF2-40B4-BE49-F238E27FC236}">
                <a16:creationId xmlns:a16="http://schemas.microsoft.com/office/drawing/2014/main" id="{442F7C89-0C49-174E-A601-F5D9EAB14982}"/>
              </a:ext>
            </a:extLst>
          </p:cNvPr>
          <p:cNvSpPr txBox="1"/>
          <p:nvPr/>
        </p:nvSpPr>
        <p:spPr>
          <a:xfrm>
            <a:off x="150823" y="2446092"/>
            <a:ext cx="1038285"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Request 1</a:t>
            </a:r>
          </a:p>
        </p:txBody>
      </p:sp>
      <p:sp>
        <p:nvSpPr>
          <p:cNvPr id="45" name="TextBox 44">
            <a:extLst>
              <a:ext uri="{FF2B5EF4-FFF2-40B4-BE49-F238E27FC236}">
                <a16:creationId xmlns:a16="http://schemas.microsoft.com/office/drawing/2014/main" id="{7EA167C7-A0FE-B24F-9473-DCCE96BA8387}"/>
              </a:ext>
            </a:extLst>
          </p:cNvPr>
          <p:cNvSpPr txBox="1"/>
          <p:nvPr/>
        </p:nvSpPr>
        <p:spPr>
          <a:xfrm>
            <a:off x="1428155" y="3299910"/>
            <a:ext cx="1038285"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Request 2</a:t>
            </a:r>
          </a:p>
        </p:txBody>
      </p:sp>
    </p:spTree>
    <p:extLst>
      <p:ext uri="{BB962C8B-B14F-4D97-AF65-F5344CB8AC3E}">
        <p14:creationId xmlns:p14="http://schemas.microsoft.com/office/powerpoint/2010/main" val="1870206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1E4F0F-8410-F44A-9403-FDBAAA725C92}"/>
              </a:ext>
            </a:extLst>
          </p:cNvPr>
          <p:cNvSpPr/>
          <p:nvPr/>
        </p:nvSpPr>
        <p:spPr>
          <a:xfrm>
            <a:off x="4060209" y="1727823"/>
            <a:ext cx="7597253" cy="2360133"/>
          </a:xfrm>
          <a:prstGeom prst="rect">
            <a:avLst/>
          </a:prstGeom>
          <a:solidFill>
            <a:schemeClr val="bg1"/>
          </a:solidFill>
          <a:ln w="22225">
            <a:solidFill>
              <a:schemeClr val="tx1"/>
            </a:solidFill>
          </a:ln>
        </p:spPr>
        <p:txBody>
          <a:bodyPr wrap="square" lIns="152400" tIns="152400" rIns="152400" bIns="152400">
            <a:spAutoFit/>
          </a:bodyPr>
          <a:lstStyle/>
          <a:p>
            <a:r>
              <a:rPr lang="en-US" sz="1667" dirty="0" err="1">
                <a:solidFill>
                  <a:srgbClr val="859900"/>
                </a:solidFill>
                <a:latin typeface="Menlo" panose="020B0609030804020204" pitchFamily="49" charset="0"/>
              </a:rPr>
              <a:t>exports</a:t>
            </a:r>
            <a:r>
              <a:rPr lang="en-US" sz="1667" dirty="0" err="1">
                <a:solidFill>
                  <a:srgbClr val="BBBBBB"/>
                </a:solidFill>
                <a:latin typeface="Menlo" panose="020B0609030804020204" pitchFamily="49" charset="0"/>
              </a:rPr>
              <a:t>.</a:t>
            </a:r>
            <a:r>
              <a:rPr lang="en-US" sz="1667" dirty="0" err="1">
                <a:solidFill>
                  <a:srgbClr val="268BD2"/>
                </a:solidFill>
                <a:latin typeface="Menlo" panose="020B0609030804020204" pitchFamily="49" charset="0"/>
              </a:rPr>
              <a:t>handler</a:t>
            </a:r>
            <a:r>
              <a:rPr lang="en-US" sz="1667" dirty="0">
                <a:solidFill>
                  <a:srgbClr val="BBBBBB"/>
                </a:solidFill>
                <a:latin typeface="Menlo" panose="020B0609030804020204" pitchFamily="49" charset="0"/>
              </a:rPr>
              <a:t> </a:t>
            </a:r>
            <a:r>
              <a:rPr lang="en-US" sz="1667" dirty="0">
                <a:solidFill>
                  <a:srgbClr val="859900"/>
                </a:solidFill>
                <a:latin typeface="Menlo" panose="020B0609030804020204" pitchFamily="49" charset="0"/>
              </a:rPr>
              <a:t>=</a:t>
            </a:r>
            <a:r>
              <a:rPr lang="en-US" sz="1667" dirty="0">
                <a:solidFill>
                  <a:srgbClr val="BBBBBB"/>
                </a:solidFill>
                <a:latin typeface="Menlo" panose="020B0609030804020204" pitchFamily="49" charset="0"/>
              </a:rPr>
              <a:t> </a:t>
            </a:r>
            <a:r>
              <a:rPr lang="en-US" sz="1667" b="1" dirty="0">
                <a:solidFill>
                  <a:srgbClr val="93A1A1"/>
                </a:solidFill>
                <a:latin typeface="Menlo" panose="020B0609030804020204" pitchFamily="49" charset="0"/>
              </a:rPr>
              <a:t>function</a:t>
            </a:r>
            <a:r>
              <a:rPr lang="en-US" sz="1667" dirty="0">
                <a:solidFill>
                  <a:srgbClr val="BBBBBB"/>
                </a:solidFill>
                <a:latin typeface="Menlo" panose="020B0609030804020204" pitchFamily="49" charset="0"/>
              </a:rPr>
              <a:t> (event, context, callback) {</a:t>
            </a:r>
          </a:p>
          <a:p>
            <a:r>
              <a:rPr lang="en-US" sz="1667" dirty="0">
                <a:solidFill>
                  <a:srgbClr val="268BD2"/>
                </a:solidFill>
                <a:latin typeface="Menlo" panose="020B0609030804020204" pitchFamily="49" charset="0"/>
              </a:rPr>
              <a:t>  </a:t>
            </a:r>
            <a:r>
              <a:rPr lang="en-US" sz="1667" dirty="0" err="1">
                <a:solidFill>
                  <a:srgbClr val="268BD2"/>
                </a:solidFill>
                <a:latin typeface="Menlo" panose="020B0609030804020204" pitchFamily="49" charset="0"/>
              </a:rPr>
              <a:t>console</a:t>
            </a:r>
            <a:r>
              <a:rPr lang="en-US" sz="1667" dirty="0" err="1">
                <a:solidFill>
                  <a:srgbClr val="BBBBBB"/>
                </a:solidFill>
                <a:latin typeface="Menlo" panose="020B0609030804020204" pitchFamily="49" charset="0"/>
              </a:rPr>
              <a:t>.</a:t>
            </a:r>
            <a:r>
              <a:rPr lang="en-US" sz="1667" dirty="0" err="1">
                <a:solidFill>
                  <a:srgbClr val="268BD2"/>
                </a:solidFill>
                <a:latin typeface="Menlo" panose="020B0609030804020204" pitchFamily="49" charset="0"/>
              </a:rPr>
              <a:t>log</a:t>
            </a:r>
            <a:r>
              <a:rPr lang="en-US" sz="1667" dirty="0">
                <a:solidFill>
                  <a:srgbClr val="BBBBBB"/>
                </a:solidFill>
                <a:latin typeface="Menlo" panose="020B0609030804020204" pitchFamily="49" charset="0"/>
              </a:rPr>
              <a:t>(</a:t>
            </a:r>
            <a:r>
              <a:rPr lang="en-US" sz="1667" dirty="0">
                <a:solidFill>
                  <a:srgbClr val="2AA198"/>
                </a:solidFill>
                <a:latin typeface="Menlo" panose="020B0609030804020204" pitchFamily="49" charset="0"/>
              </a:rPr>
              <a:t>'In the present’</a:t>
            </a:r>
            <a:r>
              <a:rPr lang="en-US" sz="1667" dirty="0">
                <a:solidFill>
                  <a:srgbClr val="BBBBBB"/>
                </a:solidFill>
                <a:latin typeface="Menlo" panose="020B0609030804020204" pitchFamily="49" charset="0"/>
              </a:rPr>
              <a:t>);</a:t>
            </a:r>
          </a:p>
          <a:p>
            <a:endParaRPr lang="en-US" sz="1667" dirty="0">
              <a:solidFill>
                <a:srgbClr val="BBBBBB"/>
              </a:solidFill>
              <a:latin typeface="Menlo" panose="020B0609030804020204" pitchFamily="49" charset="0"/>
            </a:endParaRPr>
          </a:p>
          <a:p>
            <a:r>
              <a:rPr lang="en-US" sz="1667" dirty="0">
                <a:solidFill>
                  <a:srgbClr val="268BD2"/>
                </a:solidFill>
                <a:latin typeface="Menlo" panose="020B0609030804020204" pitchFamily="49" charset="0"/>
              </a:rPr>
              <a:t>  </a:t>
            </a:r>
            <a:r>
              <a:rPr lang="en-US" sz="1667" dirty="0" err="1">
                <a:solidFill>
                  <a:srgbClr val="268BD2"/>
                </a:solidFill>
                <a:latin typeface="Menlo" panose="020B0609030804020204" pitchFamily="49" charset="0"/>
              </a:rPr>
              <a:t>setTimeout</a:t>
            </a:r>
            <a:r>
              <a:rPr lang="en-US" sz="1667" dirty="0">
                <a:solidFill>
                  <a:srgbClr val="BBBBBB"/>
                </a:solidFill>
                <a:latin typeface="Menlo" panose="020B0609030804020204" pitchFamily="49" charset="0"/>
              </a:rPr>
              <a:t>(</a:t>
            </a:r>
            <a:r>
              <a:rPr lang="en-US" sz="1667" dirty="0">
                <a:solidFill>
                  <a:srgbClr val="D33682"/>
                </a:solidFill>
                <a:latin typeface="Menlo" panose="020B0609030804020204" pitchFamily="49" charset="0"/>
              </a:rPr>
              <a:t>100</a:t>
            </a:r>
            <a:r>
              <a:rPr lang="en-US" sz="1667" dirty="0">
                <a:solidFill>
                  <a:srgbClr val="BBBBBB"/>
                </a:solidFill>
                <a:latin typeface="Menlo" panose="020B0609030804020204" pitchFamily="49" charset="0"/>
              </a:rPr>
              <a:t>, </a:t>
            </a:r>
            <a:r>
              <a:rPr lang="en-US" sz="1667" b="1" dirty="0">
                <a:solidFill>
                  <a:srgbClr val="93A1A1"/>
                </a:solidFill>
                <a:latin typeface="Menlo" panose="020B0609030804020204" pitchFamily="49" charset="0"/>
              </a:rPr>
              <a:t>function</a:t>
            </a:r>
            <a:r>
              <a:rPr lang="en-US" sz="1667" dirty="0">
                <a:solidFill>
                  <a:srgbClr val="BBBBBB"/>
                </a:solidFill>
                <a:latin typeface="Menlo" panose="020B0609030804020204" pitchFamily="49" charset="0"/>
              </a:rPr>
              <a:t>() {</a:t>
            </a:r>
          </a:p>
          <a:p>
            <a:r>
              <a:rPr lang="en-US" sz="1667" dirty="0">
                <a:solidFill>
                  <a:srgbClr val="268BD2"/>
                </a:solidFill>
                <a:latin typeface="Menlo" panose="020B0609030804020204" pitchFamily="49" charset="0"/>
              </a:rPr>
              <a:t>    </a:t>
            </a:r>
            <a:r>
              <a:rPr lang="en-US" sz="1667" dirty="0" err="1">
                <a:solidFill>
                  <a:srgbClr val="268BD2"/>
                </a:solidFill>
                <a:latin typeface="Menlo" panose="020B0609030804020204" pitchFamily="49" charset="0"/>
              </a:rPr>
              <a:t>console</a:t>
            </a:r>
            <a:r>
              <a:rPr lang="en-US" sz="1667" dirty="0" err="1">
                <a:solidFill>
                  <a:srgbClr val="BBBBBB"/>
                </a:solidFill>
                <a:latin typeface="Menlo" panose="020B0609030804020204" pitchFamily="49" charset="0"/>
              </a:rPr>
              <a:t>.</a:t>
            </a:r>
            <a:r>
              <a:rPr lang="en-US" sz="1667" dirty="0" err="1">
                <a:solidFill>
                  <a:srgbClr val="268BD2"/>
                </a:solidFill>
                <a:latin typeface="Menlo" panose="020B0609030804020204" pitchFamily="49" charset="0"/>
              </a:rPr>
              <a:t>log</a:t>
            </a:r>
            <a:r>
              <a:rPr lang="en-US" sz="1667" dirty="0">
                <a:solidFill>
                  <a:srgbClr val="BBBBBB"/>
                </a:solidFill>
                <a:latin typeface="Menlo" panose="020B0609030804020204" pitchFamily="49" charset="0"/>
              </a:rPr>
              <a:t>(</a:t>
            </a:r>
            <a:r>
              <a:rPr lang="en-US" sz="1667" dirty="0">
                <a:solidFill>
                  <a:srgbClr val="2AA198"/>
                </a:solidFill>
                <a:latin typeface="Menlo" panose="020B0609030804020204" pitchFamily="49" charset="0"/>
              </a:rPr>
              <a:t>'Time travel to 100ms later’</a:t>
            </a:r>
            <a:r>
              <a:rPr lang="en-US" sz="1667" dirty="0">
                <a:solidFill>
                  <a:srgbClr val="BBBBBB"/>
                </a:solidFill>
                <a:latin typeface="Menlo" panose="020B0609030804020204" pitchFamily="49" charset="0"/>
              </a:rPr>
              <a:t>);</a:t>
            </a:r>
          </a:p>
          <a:p>
            <a:r>
              <a:rPr lang="en-US" sz="1667" dirty="0">
                <a:solidFill>
                  <a:srgbClr val="268BD2"/>
                </a:solidFill>
                <a:latin typeface="Menlo" panose="020B0609030804020204" pitchFamily="49" charset="0"/>
              </a:rPr>
              <a:t>    callback</a:t>
            </a:r>
            <a:r>
              <a:rPr lang="en-US" sz="1667" dirty="0">
                <a:solidFill>
                  <a:srgbClr val="BBBBBB"/>
                </a:solidFill>
                <a:latin typeface="Menlo" panose="020B0609030804020204" pitchFamily="49" charset="0"/>
              </a:rPr>
              <a:t>();</a:t>
            </a:r>
          </a:p>
          <a:p>
            <a:r>
              <a:rPr lang="en-US" sz="1667" dirty="0">
                <a:solidFill>
                  <a:srgbClr val="BBBBBB"/>
                </a:solidFill>
                <a:latin typeface="Menlo" panose="020B0609030804020204" pitchFamily="49" charset="0"/>
              </a:rPr>
              <a:t>  });</a:t>
            </a:r>
          </a:p>
          <a:p>
            <a:r>
              <a:rPr lang="en-US" sz="1667" dirty="0">
                <a:solidFill>
                  <a:srgbClr val="BBBBBB"/>
                </a:solidFill>
                <a:latin typeface="Menlo" panose="020B0609030804020204" pitchFamily="49" charset="0"/>
              </a:rPr>
              <a:t>}</a:t>
            </a:r>
          </a:p>
        </p:txBody>
      </p:sp>
      <p:sp>
        <p:nvSpPr>
          <p:cNvPr id="14" name="TextBox 13">
            <a:extLst>
              <a:ext uri="{FF2B5EF4-FFF2-40B4-BE49-F238E27FC236}">
                <a16:creationId xmlns:a16="http://schemas.microsoft.com/office/drawing/2014/main" id="{19D12276-F5A8-DA46-85D2-59E0D4DC2B39}"/>
              </a:ext>
            </a:extLst>
          </p:cNvPr>
          <p:cNvSpPr txBox="1"/>
          <p:nvPr/>
        </p:nvSpPr>
        <p:spPr>
          <a:xfrm>
            <a:off x="574344" y="1774626"/>
            <a:ext cx="3093493" cy="120821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Callback function that will be called 100ms later</a:t>
            </a:r>
          </a:p>
        </p:txBody>
      </p:sp>
      <p:grpSp>
        <p:nvGrpSpPr>
          <p:cNvPr id="22" name="Group 21">
            <a:extLst>
              <a:ext uri="{FF2B5EF4-FFF2-40B4-BE49-F238E27FC236}">
                <a16:creationId xmlns:a16="http://schemas.microsoft.com/office/drawing/2014/main" id="{51FA2814-00BE-EB40-BB26-D503396D3338}"/>
              </a:ext>
            </a:extLst>
          </p:cNvPr>
          <p:cNvGrpSpPr/>
          <p:nvPr/>
        </p:nvGrpSpPr>
        <p:grpSpPr>
          <a:xfrm>
            <a:off x="3389215" y="2501313"/>
            <a:ext cx="4401384" cy="410913"/>
            <a:chOff x="3971521" y="3383717"/>
            <a:chExt cx="5281661" cy="493095"/>
          </a:xfrm>
        </p:grpSpPr>
        <p:sp>
          <p:nvSpPr>
            <p:cNvPr id="6" name="Rectangle 5">
              <a:extLst>
                <a:ext uri="{FF2B5EF4-FFF2-40B4-BE49-F238E27FC236}">
                  <a16:creationId xmlns:a16="http://schemas.microsoft.com/office/drawing/2014/main" id="{F3003B02-1E97-DC44-8926-F2591EFFB44F}"/>
                </a:ext>
              </a:extLst>
            </p:cNvPr>
            <p:cNvSpPr/>
            <p:nvPr/>
          </p:nvSpPr>
          <p:spPr>
            <a:xfrm>
              <a:off x="7642746" y="3520196"/>
              <a:ext cx="1610436" cy="356616"/>
            </a:xfrm>
            <a:prstGeom prst="rect">
              <a:avLst/>
            </a:prstGeom>
            <a:noFill/>
            <a:ln w="2222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cxnSp>
          <p:nvCxnSpPr>
            <p:cNvPr id="9" name="Elbow Connector 8">
              <a:extLst>
                <a:ext uri="{FF2B5EF4-FFF2-40B4-BE49-F238E27FC236}">
                  <a16:creationId xmlns:a16="http://schemas.microsoft.com/office/drawing/2014/main" id="{F364244B-CEBA-B647-88AC-3226788A43FF}"/>
                </a:ext>
              </a:extLst>
            </p:cNvPr>
            <p:cNvCxnSpPr>
              <a:cxnSpLocks/>
            </p:cNvCxnSpPr>
            <p:nvPr/>
          </p:nvCxnSpPr>
          <p:spPr>
            <a:xfrm rot="16200000" flipV="1">
              <a:off x="6141503" y="1213735"/>
              <a:ext cx="136479" cy="4476443"/>
            </a:xfrm>
            <a:prstGeom prst="bentConnector2">
              <a:avLst/>
            </a:prstGeom>
            <a:ln w="3492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2" name="Title 1">
            <a:extLst>
              <a:ext uri="{FF2B5EF4-FFF2-40B4-BE49-F238E27FC236}">
                <a16:creationId xmlns:a16="http://schemas.microsoft.com/office/drawing/2014/main" id="{EA8638C2-D200-C44D-8612-B7278EE94D14}"/>
              </a:ext>
            </a:extLst>
          </p:cNvPr>
          <p:cNvSpPr>
            <a:spLocks noGrp="1"/>
          </p:cNvSpPr>
          <p:nvPr>
            <p:ph type="title"/>
          </p:nvPr>
        </p:nvSpPr>
        <p:spPr>
          <a:xfrm>
            <a:off x="768303" y="350321"/>
            <a:ext cx="10496170" cy="1298044"/>
          </a:xfrm>
        </p:spPr>
        <p:txBody>
          <a:bodyPr/>
          <a:lstStyle/>
          <a:p>
            <a:r>
              <a:rPr lang="en-US" sz="3600" dirty="0">
                <a:latin typeface="+mn-lt"/>
                <a:ea typeface="+mn-ea"/>
                <a:cs typeface="+mn-cs"/>
              </a:rPr>
              <a:t>Node.js callbacks</a:t>
            </a:r>
          </a:p>
        </p:txBody>
      </p:sp>
      <p:cxnSp>
        <p:nvCxnSpPr>
          <p:cNvPr id="17" name="Straight Arrow Connector 16">
            <a:extLst>
              <a:ext uri="{FF2B5EF4-FFF2-40B4-BE49-F238E27FC236}">
                <a16:creationId xmlns:a16="http://schemas.microsoft.com/office/drawing/2014/main" id="{3A1D00D1-EB2F-164B-9C3B-3B2E37E8D3FC}"/>
              </a:ext>
            </a:extLst>
          </p:cNvPr>
          <p:cNvCxnSpPr>
            <a:cxnSpLocks/>
          </p:cNvCxnSpPr>
          <p:nvPr/>
        </p:nvCxnSpPr>
        <p:spPr>
          <a:xfrm flipH="1">
            <a:off x="3394881" y="3502919"/>
            <a:ext cx="921223" cy="0"/>
          </a:xfrm>
          <a:prstGeom prst="straightConnector1">
            <a:avLst/>
          </a:prstGeom>
          <a:ln w="3492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46AE1F9E-BA9D-8747-86F2-CDE3F08C365C}"/>
              </a:ext>
            </a:extLst>
          </p:cNvPr>
          <p:cNvSpPr txBox="1"/>
          <p:nvPr/>
        </p:nvSpPr>
        <p:spPr>
          <a:xfrm>
            <a:off x="534538" y="3138321"/>
            <a:ext cx="3093493" cy="2696059"/>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Main function ends fast. Over the next 100ms until its time to run the callback function the process can pick up other work to do.</a:t>
            </a:r>
          </a:p>
        </p:txBody>
      </p:sp>
      <p:sp>
        <p:nvSpPr>
          <p:cNvPr id="10" name="TextBox 9">
            <a:extLst>
              <a:ext uri="{FF2B5EF4-FFF2-40B4-BE49-F238E27FC236}">
                <a16:creationId xmlns:a16="http://schemas.microsoft.com/office/drawing/2014/main" id="{87D9AACA-71F6-4146-B7E1-5E03C58A6DE0}"/>
              </a:ext>
            </a:extLst>
          </p:cNvPr>
          <p:cNvSpPr txBox="1"/>
          <p:nvPr/>
        </p:nvSpPr>
        <p:spPr>
          <a:xfrm>
            <a:off x="4316104" y="4623103"/>
            <a:ext cx="5363678"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The handler could be invoked again, many times during the 100ms wait.</a:t>
            </a:r>
          </a:p>
        </p:txBody>
      </p:sp>
    </p:spTree>
    <p:extLst>
      <p:ext uri="{BB962C8B-B14F-4D97-AF65-F5344CB8AC3E}">
        <p14:creationId xmlns:p14="http://schemas.microsoft.com/office/powerpoint/2010/main" val="3609708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E463B0-7C35-A540-8931-2CE3C3DCA3A6}"/>
              </a:ext>
            </a:extLst>
          </p:cNvPr>
          <p:cNvSpPr/>
          <p:nvPr/>
        </p:nvSpPr>
        <p:spPr>
          <a:xfrm>
            <a:off x="3701955" y="1644120"/>
            <a:ext cx="8285330" cy="3129768"/>
          </a:xfrm>
          <a:prstGeom prst="rect">
            <a:avLst/>
          </a:prstGeom>
          <a:solidFill>
            <a:schemeClr val="bg1"/>
          </a:solidFill>
          <a:ln w="25400">
            <a:solidFill>
              <a:schemeClr val="tx1"/>
            </a:solidFill>
          </a:ln>
        </p:spPr>
        <p:txBody>
          <a:bodyPr wrap="square" lIns="152400" tIns="152400" rIns="152400" bIns="152400">
            <a:spAutoFit/>
          </a:bodyPr>
          <a:lstStyle/>
          <a:p>
            <a:r>
              <a:rPr lang="en-US" sz="1667" dirty="0" err="1">
                <a:solidFill>
                  <a:srgbClr val="859900"/>
                </a:solidFill>
                <a:latin typeface="Menlo" panose="020B0609030804020204" pitchFamily="49" charset="0"/>
              </a:rPr>
              <a:t>exports</a:t>
            </a:r>
            <a:r>
              <a:rPr lang="en-US" sz="1667" dirty="0" err="1">
                <a:solidFill>
                  <a:srgbClr val="BBBBBB"/>
                </a:solidFill>
                <a:latin typeface="Menlo" panose="020B0609030804020204" pitchFamily="49" charset="0"/>
              </a:rPr>
              <a:t>.</a:t>
            </a:r>
            <a:r>
              <a:rPr lang="en-US" sz="1667" dirty="0" err="1">
                <a:solidFill>
                  <a:srgbClr val="268BD2"/>
                </a:solidFill>
                <a:latin typeface="Menlo" panose="020B0609030804020204" pitchFamily="49" charset="0"/>
              </a:rPr>
              <a:t>handler</a:t>
            </a:r>
            <a:r>
              <a:rPr lang="en-US" sz="1667" dirty="0">
                <a:solidFill>
                  <a:srgbClr val="BBBBBB"/>
                </a:solidFill>
                <a:latin typeface="Menlo" panose="020B0609030804020204" pitchFamily="49" charset="0"/>
              </a:rPr>
              <a:t> </a:t>
            </a:r>
            <a:r>
              <a:rPr lang="en-US" sz="1667" dirty="0">
                <a:solidFill>
                  <a:srgbClr val="859900"/>
                </a:solidFill>
                <a:latin typeface="Menlo" panose="020B0609030804020204" pitchFamily="49" charset="0"/>
              </a:rPr>
              <a:t>=</a:t>
            </a:r>
            <a:r>
              <a:rPr lang="en-US" sz="1667" dirty="0">
                <a:solidFill>
                  <a:srgbClr val="BBBBBB"/>
                </a:solidFill>
                <a:latin typeface="Menlo" panose="020B0609030804020204" pitchFamily="49" charset="0"/>
              </a:rPr>
              <a:t> </a:t>
            </a:r>
            <a:r>
              <a:rPr lang="en-US" sz="1667" b="1" dirty="0">
                <a:solidFill>
                  <a:srgbClr val="93A1A1"/>
                </a:solidFill>
                <a:latin typeface="Menlo" panose="020B0609030804020204" pitchFamily="49" charset="0"/>
              </a:rPr>
              <a:t>async</a:t>
            </a:r>
            <a:r>
              <a:rPr lang="en-US" sz="1667" dirty="0">
                <a:solidFill>
                  <a:srgbClr val="BBBBBB"/>
                </a:solidFill>
                <a:latin typeface="Menlo" panose="020B0609030804020204" pitchFamily="49" charset="0"/>
              </a:rPr>
              <a:t> </a:t>
            </a:r>
            <a:r>
              <a:rPr lang="en-US" sz="1667" b="1" dirty="0">
                <a:solidFill>
                  <a:srgbClr val="93A1A1"/>
                </a:solidFill>
                <a:latin typeface="Menlo" panose="020B0609030804020204" pitchFamily="49" charset="0"/>
              </a:rPr>
              <a:t>function</a:t>
            </a:r>
            <a:r>
              <a:rPr lang="en-US" sz="1667" dirty="0">
                <a:solidFill>
                  <a:srgbClr val="BBBBBB"/>
                </a:solidFill>
                <a:latin typeface="Menlo" panose="020B0609030804020204" pitchFamily="49" charset="0"/>
              </a:rPr>
              <a:t> (event, context, callback) {</a:t>
            </a:r>
          </a:p>
          <a:p>
            <a:r>
              <a:rPr lang="en-US" sz="1667" i="1" dirty="0">
                <a:solidFill>
                  <a:srgbClr val="657B83"/>
                </a:solidFill>
                <a:latin typeface="Menlo" panose="020B0609030804020204" pitchFamily="49" charset="0"/>
              </a:rPr>
              <a:t>  // Validate the event</a:t>
            </a:r>
            <a:endParaRPr lang="en-US" sz="1667" dirty="0">
              <a:solidFill>
                <a:srgbClr val="BBBBBB"/>
              </a:solidFill>
              <a:latin typeface="Menlo" panose="020B0609030804020204" pitchFamily="49" charset="0"/>
            </a:endParaRPr>
          </a:p>
          <a:p>
            <a:br>
              <a:rPr lang="en-US" sz="1667" dirty="0">
                <a:solidFill>
                  <a:srgbClr val="BBBBBB"/>
                </a:solidFill>
                <a:latin typeface="Menlo" panose="020B0609030804020204" pitchFamily="49" charset="0"/>
              </a:rPr>
            </a:br>
            <a:r>
              <a:rPr lang="en-US" sz="1667" dirty="0">
                <a:solidFill>
                  <a:srgbClr val="BBBBBB"/>
                </a:solidFill>
                <a:latin typeface="Menlo" panose="020B0609030804020204" pitchFamily="49" charset="0"/>
              </a:rPr>
              <a:t>  </a:t>
            </a:r>
            <a:r>
              <a:rPr lang="en-US" sz="1667" b="1" dirty="0">
                <a:solidFill>
                  <a:srgbClr val="93A1A1"/>
                </a:solidFill>
                <a:latin typeface="Menlo" panose="020B0609030804020204" pitchFamily="49" charset="0"/>
              </a:rPr>
              <a:t>let</a:t>
            </a:r>
            <a:r>
              <a:rPr lang="en-US" sz="1667" dirty="0">
                <a:solidFill>
                  <a:srgbClr val="BBBBBB"/>
                </a:solidFill>
                <a:latin typeface="Menlo" panose="020B0609030804020204" pitchFamily="49" charset="0"/>
              </a:rPr>
              <a:t> </a:t>
            </a:r>
            <a:r>
              <a:rPr lang="en-US" sz="1667" dirty="0" err="1">
                <a:solidFill>
                  <a:srgbClr val="268BD2"/>
                </a:solidFill>
                <a:latin typeface="Menlo" panose="020B0609030804020204" pitchFamily="49" charset="0"/>
              </a:rPr>
              <a:t>dbResponse</a:t>
            </a:r>
            <a:r>
              <a:rPr lang="en-US" sz="1667" dirty="0">
                <a:solidFill>
                  <a:srgbClr val="BBBBBB"/>
                </a:solidFill>
                <a:latin typeface="Menlo" panose="020B0609030804020204" pitchFamily="49" charset="0"/>
              </a:rPr>
              <a:t> </a:t>
            </a:r>
            <a:r>
              <a:rPr lang="en-US" sz="1667" dirty="0">
                <a:solidFill>
                  <a:srgbClr val="859900"/>
                </a:solidFill>
                <a:latin typeface="Menlo" panose="020B0609030804020204" pitchFamily="49" charset="0"/>
              </a:rPr>
              <a:t>=</a:t>
            </a:r>
            <a:r>
              <a:rPr lang="en-US" sz="1667" dirty="0">
                <a:solidFill>
                  <a:srgbClr val="BBBBBB"/>
                </a:solidFill>
                <a:latin typeface="Menlo" panose="020B0609030804020204" pitchFamily="49" charset="0"/>
              </a:rPr>
              <a:t> </a:t>
            </a:r>
            <a:r>
              <a:rPr lang="en-US" sz="1667" dirty="0">
                <a:solidFill>
                  <a:srgbClr val="859900"/>
                </a:solidFill>
                <a:latin typeface="Menlo" panose="020B0609030804020204" pitchFamily="49" charset="0"/>
              </a:rPr>
              <a:t>await</a:t>
            </a:r>
            <a:r>
              <a:rPr lang="en-US" sz="1667" dirty="0">
                <a:solidFill>
                  <a:srgbClr val="BBBBBB"/>
                </a:solidFill>
                <a:latin typeface="Menlo" panose="020B0609030804020204" pitchFamily="49" charset="0"/>
              </a:rPr>
              <a:t> </a:t>
            </a:r>
            <a:r>
              <a:rPr lang="en-US" sz="1667" dirty="0" err="1">
                <a:solidFill>
                  <a:srgbClr val="268BD2"/>
                </a:solidFill>
                <a:latin typeface="Menlo" panose="020B0609030804020204" pitchFamily="49" charset="0"/>
              </a:rPr>
              <a:t>db</a:t>
            </a:r>
            <a:r>
              <a:rPr lang="en-US" sz="1667" dirty="0" err="1">
                <a:solidFill>
                  <a:srgbClr val="BBBBBB"/>
                </a:solidFill>
                <a:latin typeface="Menlo" panose="020B0609030804020204" pitchFamily="49" charset="0"/>
              </a:rPr>
              <a:t>.</a:t>
            </a:r>
            <a:r>
              <a:rPr lang="en-US" sz="1667" dirty="0" err="1">
                <a:solidFill>
                  <a:srgbClr val="268BD2"/>
                </a:solidFill>
                <a:latin typeface="Menlo" panose="020B0609030804020204" pitchFamily="49" charset="0"/>
              </a:rPr>
              <a:t>insert</a:t>
            </a:r>
            <a:r>
              <a:rPr lang="en-US" sz="1667" dirty="0">
                <a:solidFill>
                  <a:srgbClr val="BBBBBB"/>
                </a:solidFill>
                <a:latin typeface="Menlo" panose="020B0609030804020204" pitchFamily="49" charset="0"/>
              </a:rPr>
              <a:t>(); </a:t>
            </a:r>
            <a:r>
              <a:rPr lang="en-US" sz="1667" i="1" dirty="0">
                <a:solidFill>
                  <a:srgbClr val="657B83"/>
                </a:solidFill>
                <a:latin typeface="Menlo" panose="020B0609030804020204" pitchFamily="49" charset="0"/>
              </a:rPr>
              <a:t>// Wait for IO from DB</a:t>
            </a:r>
            <a:endParaRPr lang="en-US" sz="1667" dirty="0">
              <a:solidFill>
                <a:srgbClr val="BBBBBB"/>
              </a:solidFill>
              <a:latin typeface="Menlo" panose="020B0609030804020204" pitchFamily="49" charset="0"/>
            </a:endParaRPr>
          </a:p>
          <a:p>
            <a:br>
              <a:rPr lang="en-US" sz="1667" dirty="0">
                <a:solidFill>
                  <a:srgbClr val="BBBBBB"/>
                </a:solidFill>
                <a:latin typeface="Menlo" panose="020B0609030804020204" pitchFamily="49" charset="0"/>
              </a:rPr>
            </a:br>
            <a:r>
              <a:rPr lang="en-US" sz="1667" dirty="0">
                <a:solidFill>
                  <a:srgbClr val="BBBBBB"/>
                </a:solidFill>
                <a:latin typeface="Menlo" panose="020B0609030804020204" pitchFamily="49" charset="0"/>
              </a:rPr>
              <a:t>  </a:t>
            </a:r>
            <a:r>
              <a:rPr lang="en-US" sz="1667" i="1" dirty="0">
                <a:solidFill>
                  <a:srgbClr val="657B83"/>
                </a:solidFill>
                <a:latin typeface="Menlo" panose="020B0609030804020204" pitchFamily="49" charset="0"/>
              </a:rPr>
              <a:t>// Handle DB response</a:t>
            </a:r>
            <a:endParaRPr lang="en-US" sz="1667" dirty="0">
              <a:solidFill>
                <a:srgbClr val="BBBBBB"/>
              </a:solidFill>
              <a:latin typeface="Menlo" panose="020B0609030804020204" pitchFamily="49" charset="0"/>
            </a:endParaRPr>
          </a:p>
          <a:p>
            <a:br>
              <a:rPr lang="en-US" sz="1667" dirty="0">
                <a:solidFill>
                  <a:srgbClr val="BBBBBB"/>
                </a:solidFill>
                <a:latin typeface="Menlo" panose="020B0609030804020204" pitchFamily="49" charset="0"/>
              </a:rPr>
            </a:br>
            <a:r>
              <a:rPr lang="en-US" sz="1667" dirty="0">
                <a:solidFill>
                  <a:srgbClr val="BBBBBB"/>
                </a:solidFill>
                <a:latin typeface="Menlo" panose="020B0609030804020204" pitchFamily="49" charset="0"/>
              </a:rPr>
              <a:t>  </a:t>
            </a:r>
            <a:r>
              <a:rPr lang="en-US" sz="1667" b="1" dirty="0">
                <a:solidFill>
                  <a:srgbClr val="93A1A1"/>
                </a:solidFill>
                <a:latin typeface="Menlo" panose="020B0609030804020204" pitchFamily="49" charset="0"/>
              </a:rPr>
              <a:t>let</a:t>
            </a:r>
            <a:r>
              <a:rPr lang="en-US" sz="1667" dirty="0">
                <a:solidFill>
                  <a:srgbClr val="BBBBBB"/>
                </a:solidFill>
                <a:latin typeface="Menlo" panose="020B0609030804020204" pitchFamily="49" charset="0"/>
              </a:rPr>
              <a:t> </a:t>
            </a:r>
            <a:r>
              <a:rPr lang="en-US" sz="1667" dirty="0" err="1">
                <a:solidFill>
                  <a:srgbClr val="268BD2"/>
                </a:solidFill>
                <a:latin typeface="Menlo" panose="020B0609030804020204" pitchFamily="49" charset="0"/>
              </a:rPr>
              <a:t>downstreamResponse</a:t>
            </a:r>
            <a:r>
              <a:rPr lang="en-US" sz="1667" dirty="0">
                <a:solidFill>
                  <a:srgbClr val="BBBBBB"/>
                </a:solidFill>
                <a:latin typeface="Menlo" panose="020B0609030804020204" pitchFamily="49" charset="0"/>
              </a:rPr>
              <a:t> </a:t>
            </a:r>
            <a:r>
              <a:rPr lang="en-US" sz="1667" dirty="0">
                <a:solidFill>
                  <a:srgbClr val="859900"/>
                </a:solidFill>
                <a:latin typeface="Menlo" panose="020B0609030804020204" pitchFamily="49" charset="0"/>
              </a:rPr>
              <a:t>=</a:t>
            </a:r>
            <a:r>
              <a:rPr lang="en-US" sz="1667" dirty="0">
                <a:solidFill>
                  <a:srgbClr val="BBBBBB"/>
                </a:solidFill>
                <a:latin typeface="Menlo" panose="020B0609030804020204" pitchFamily="49" charset="0"/>
              </a:rPr>
              <a:t> </a:t>
            </a:r>
            <a:r>
              <a:rPr lang="en-US" sz="1667" dirty="0">
                <a:solidFill>
                  <a:srgbClr val="859900"/>
                </a:solidFill>
                <a:latin typeface="Menlo" panose="020B0609030804020204" pitchFamily="49" charset="0"/>
              </a:rPr>
              <a:t>await</a:t>
            </a:r>
            <a:r>
              <a:rPr lang="en-US" sz="1667" dirty="0">
                <a:solidFill>
                  <a:srgbClr val="BBBBBB"/>
                </a:solidFill>
                <a:latin typeface="Menlo" panose="020B0609030804020204" pitchFamily="49" charset="0"/>
              </a:rPr>
              <a:t> </a:t>
            </a:r>
            <a:r>
              <a:rPr lang="en-US" sz="1667" dirty="0" err="1">
                <a:solidFill>
                  <a:srgbClr val="268BD2"/>
                </a:solidFill>
                <a:latin typeface="Menlo" panose="020B0609030804020204" pitchFamily="49" charset="0"/>
              </a:rPr>
              <a:t>downstreamService</a:t>
            </a:r>
            <a:r>
              <a:rPr lang="en-US" sz="1667" dirty="0" err="1">
                <a:solidFill>
                  <a:srgbClr val="BBBBBB"/>
                </a:solidFill>
                <a:latin typeface="Menlo" panose="020B0609030804020204" pitchFamily="49" charset="0"/>
              </a:rPr>
              <a:t>.</a:t>
            </a:r>
            <a:r>
              <a:rPr lang="en-US" sz="1667" dirty="0" err="1">
                <a:solidFill>
                  <a:srgbClr val="268BD2"/>
                </a:solidFill>
                <a:latin typeface="Menlo" panose="020B0609030804020204" pitchFamily="49" charset="0"/>
              </a:rPr>
              <a:t>put</a:t>
            </a:r>
            <a:r>
              <a:rPr lang="en-US" sz="1667" dirty="0">
                <a:solidFill>
                  <a:srgbClr val="BBBBBB"/>
                </a:solidFill>
                <a:latin typeface="Menlo" panose="020B0609030804020204" pitchFamily="49" charset="0"/>
              </a:rPr>
              <a:t>();</a:t>
            </a:r>
          </a:p>
          <a:p>
            <a:br>
              <a:rPr lang="en-US" sz="1667" dirty="0">
                <a:solidFill>
                  <a:srgbClr val="BBBBBB"/>
                </a:solidFill>
                <a:latin typeface="Menlo" panose="020B0609030804020204" pitchFamily="49" charset="0"/>
              </a:rPr>
            </a:br>
            <a:r>
              <a:rPr lang="en-US" sz="1667" dirty="0">
                <a:solidFill>
                  <a:srgbClr val="BBBBBB"/>
                </a:solidFill>
                <a:latin typeface="Menlo" panose="020B0609030804020204" pitchFamily="49" charset="0"/>
              </a:rPr>
              <a:t>  </a:t>
            </a:r>
            <a:r>
              <a:rPr lang="en-US" sz="1667" i="1" dirty="0">
                <a:solidFill>
                  <a:srgbClr val="657B83"/>
                </a:solidFill>
                <a:latin typeface="Menlo" panose="020B0609030804020204" pitchFamily="49" charset="0"/>
              </a:rPr>
              <a:t>// Serialize a JSON response</a:t>
            </a:r>
            <a:endParaRPr lang="en-US" sz="1667" dirty="0">
              <a:solidFill>
                <a:srgbClr val="BBBBBB"/>
              </a:solidFill>
              <a:latin typeface="Menlo" panose="020B0609030804020204" pitchFamily="49" charset="0"/>
            </a:endParaRPr>
          </a:p>
          <a:p>
            <a:r>
              <a:rPr lang="en-US" sz="1667" dirty="0">
                <a:solidFill>
                  <a:srgbClr val="BBBBBB"/>
                </a:solidFill>
                <a:latin typeface="Menlo" panose="020B0609030804020204" pitchFamily="49" charset="0"/>
              </a:rPr>
              <a:t>}</a:t>
            </a:r>
          </a:p>
        </p:txBody>
      </p:sp>
      <p:grpSp>
        <p:nvGrpSpPr>
          <p:cNvPr id="18" name="Group 17">
            <a:extLst>
              <a:ext uri="{FF2B5EF4-FFF2-40B4-BE49-F238E27FC236}">
                <a16:creationId xmlns:a16="http://schemas.microsoft.com/office/drawing/2014/main" id="{2A9AB6A1-D29E-3547-A8BC-8DFA1B558878}"/>
              </a:ext>
            </a:extLst>
          </p:cNvPr>
          <p:cNvGrpSpPr/>
          <p:nvPr/>
        </p:nvGrpSpPr>
        <p:grpSpPr>
          <a:xfrm>
            <a:off x="3173107" y="2388359"/>
            <a:ext cx="3798627" cy="477673"/>
            <a:chOff x="3684896" y="2947916"/>
            <a:chExt cx="4558352" cy="573207"/>
          </a:xfrm>
        </p:grpSpPr>
        <p:sp>
          <p:nvSpPr>
            <p:cNvPr id="6" name="Rectangle 5">
              <a:extLst>
                <a:ext uri="{FF2B5EF4-FFF2-40B4-BE49-F238E27FC236}">
                  <a16:creationId xmlns:a16="http://schemas.microsoft.com/office/drawing/2014/main" id="{F3003B02-1E97-DC44-8926-F2591EFFB44F}"/>
                </a:ext>
              </a:extLst>
            </p:cNvPr>
            <p:cNvSpPr/>
            <p:nvPr/>
          </p:nvSpPr>
          <p:spPr>
            <a:xfrm>
              <a:off x="7356143" y="3084394"/>
              <a:ext cx="887105" cy="436729"/>
            </a:xfrm>
            <a:prstGeom prst="rect">
              <a:avLst/>
            </a:prstGeom>
            <a:noFill/>
            <a:ln w="2222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cxnSp>
          <p:nvCxnSpPr>
            <p:cNvPr id="9" name="Elbow Connector 8">
              <a:extLst>
                <a:ext uri="{FF2B5EF4-FFF2-40B4-BE49-F238E27FC236}">
                  <a16:creationId xmlns:a16="http://schemas.microsoft.com/office/drawing/2014/main" id="{F364244B-CEBA-B647-88AC-3226788A43FF}"/>
                </a:ext>
              </a:extLst>
            </p:cNvPr>
            <p:cNvCxnSpPr>
              <a:stCxn id="6" idx="0"/>
            </p:cNvCxnSpPr>
            <p:nvPr/>
          </p:nvCxnSpPr>
          <p:spPr>
            <a:xfrm rot="16200000" flipV="1">
              <a:off x="5674057" y="958755"/>
              <a:ext cx="136478" cy="4114800"/>
            </a:xfrm>
            <a:prstGeom prst="bentConnector2">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58FB7B96-FD26-2447-8A51-4F7C6B929F67}"/>
              </a:ext>
            </a:extLst>
          </p:cNvPr>
          <p:cNvGrpSpPr/>
          <p:nvPr/>
        </p:nvGrpSpPr>
        <p:grpSpPr>
          <a:xfrm>
            <a:off x="3366452" y="3383509"/>
            <a:ext cx="4608015" cy="508001"/>
            <a:chOff x="3780430" y="4114800"/>
            <a:chExt cx="5529618" cy="609601"/>
          </a:xfrm>
        </p:grpSpPr>
        <p:sp>
          <p:nvSpPr>
            <p:cNvPr id="7" name="Rectangle 6">
              <a:extLst>
                <a:ext uri="{FF2B5EF4-FFF2-40B4-BE49-F238E27FC236}">
                  <a16:creationId xmlns:a16="http://schemas.microsoft.com/office/drawing/2014/main" id="{46AEAC32-D717-B942-84BE-74F94028DF96}"/>
                </a:ext>
              </a:extLst>
            </p:cNvPr>
            <p:cNvSpPr/>
            <p:nvPr/>
          </p:nvSpPr>
          <p:spPr>
            <a:xfrm>
              <a:off x="8422943" y="4287672"/>
              <a:ext cx="887105" cy="436729"/>
            </a:xfrm>
            <a:prstGeom prst="rect">
              <a:avLst/>
            </a:prstGeom>
            <a:noFill/>
            <a:ln w="2222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cxnSp>
          <p:nvCxnSpPr>
            <p:cNvPr id="10" name="Elbow Connector 9">
              <a:extLst>
                <a:ext uri="{FF2B5EF4-FFF2-40B4-BE49-F238E27FC236}">
                  <a16:creationId xmlns:a16="http://schemas.microsoft.com/office/drawing/2014/main" id="{802717E6-7691-B845-B22D-6A0419A93E7C}"/>
                </a:ext>
              </a:extLst>
            </p:cNvPr>
            <p:cNvCxnSpPr>
              <a:cxnSpLocks/>
              <a:stCxn id="7" idx="0"/>
            </p:cNvCxnSpPr>
            <p:nvPr/>
          </p:nvCxnSpPr>
          <p:spPr>
            <a:xfrm rot="16200000" flipV="1">
              <a:off x="6237027" y="1658203"/>
              <a:ext cx="172872" cy="5086066"/>
            </a:xfrm>
            <a:prstGeom prst="bentConnector2">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4" name="TextBox 13">
            <a:extLst>
              <a:ext uri="{FF2B5EF4-FFF2-40B4-BE49-F238E27FC236}">
                <a16:creationId xmlns:a16="http://schemas.microsoft.com/office/drawing/2014/main" id="{19D12276-F5A8-DA46-85D2-59E0D4DC2B39}"/>
              </a:ext>
            </a:extLst>
          </p:cNvPr>
          <p:cNvSpPr txBox="1"/>
          <p:nvPr/>
        </p:nvSpPr>
        <p:spPr>
          <a:xfrm>
            <a:off x="204715" y="1751884"/>
            <a:ext cx="3093493" cy="2696059"/>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The await keyword yields back to the event loop to let the process start handling another request while it waits for the I/O to complete.</a:t>
            </a:r>
          </a:p>
        </p:txBody>
      </p:sp>
      <p:sp>
        <p:nvSpPr>
          <p:cNvPr id="15" name="Rectangle 14">
            <a:extLst>
              <a:ext uri="{FF2B5EF4-FFF2-40B4-BE49-F238E27FC236}">
                <a16:creationId xmlns:a16="http://schemas.microsoft.com/office/drawing/2014/main" id="{3076A419-DD33-5144-8494-1393E6741231}"/>
              </a:ext>
            </a:extLst>
          </p:cNvPr>
          <p:cNvSpPr/>
          <p:nvPr/>
        </p:nvSpPr>
        <p:spPr>
          <a:xfrm>
            <a:off x="541784" y="5392293"/>
            <a:ext cx="10176632" cy="502766"/>
          </a:xfrm>
          <a:prstGeom prst="rect">
            <a:avLst/>
          </a:prstGeom>
        </p:spPr>
        <p:txBody>
          <a:bodyPr wrap="none">
            <a:spAutoFit/>
          </a:bodyPr>
          <a:lstStyle/>
          <a:p>
            <a:r>
              <a:rPr lang="en-US" sz="2667" dirty="0"/>
              <a:t>This is kind of like the cooperative multitasking approach of Windows 3.1</a:t>
            </a:r>
          </a:p>
        </p:txBody>
      </p:sp>
      <p:sp>
        <p:nvSpPr>
          <p:cNvPr id="16" name="Title 1">
            <a:extLst>
              <a:ext uri="{FF2B5EF4-FFF2-40B4-BE49-F238E27FC236}">
                <a16:creationId xmlns:a16="http://schemas.microsoft.com/office/drawing/2014/main" id="{16757781-055B-8A4C-A398-213CE1023197}"/>
              </a:ext>
            </a:extLst>
          </p:cNvPr>
          <p:cNvSpPr>
            <a:spLocks noGrp="1"/>
          </p:cNvSpPr>
          <p:nvPr>
            <p:ph type="title"/>
          </p:nvPr>
        </p:nvSpPr>
        <p:spPr>
          <a:xfrm>
            <a:off x="768303" y="350321"/>
            <a:ext cx="10496170" cy="1298044"/>
          </a:xfrm>
        </p:spPr>
        <p:txBody>
          <a:bodyPr/>
          <a:lstStyle/>
          <a:p>
            <a:r>
              <a:rPr lang="en-US" sz="3600" dirty="0">
                <a:latin typeface="+mn-lt"/>
                <a:ea typeface="+mn-ea"/>
                <a:cs typeface="+mn-cs"/>
              </a:rPr>
              <a:t>Node.js async/await</a:t>
            </a:r>
          </a:p>
        </p:txBody>
      </p:sp>
    </p:spTree>
    <p:extLst>
      <p:ext uri="{BB962C8B-B14F-4D97-AF65-F5344CB8AC3E}">
        <p14:creationId xmlns:p14="http://schemas.microsoft.com/office/powerpoint/2010/main" val="3849920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E463B0-7C35-A540-8931-2CE3C3DCA3A6}"/>
              </a:ext>
            </a:extLst>
          </p:cNvPr>
          <p:cNvSpPr/>
          <p:nvPr/>
        </p:nvSpPr>
        <p:spPr>
          <a:xfrm>
            <a:off x="3701955" y="1826091"/>
            <a:ext cx="8285330" cy="3129768"/>
          </a:xfrm>
          <a:prstGeom prst="rect">
            <a:avLst/>
          </a:prstGeom>
          <a:solidFill>
            <a:schemeClr val="bg1"/>
          </a:solidFill>
          <a:ln w="25400">
            <a:solidFill>
              <a:schemeClr val="tx1"/>
            </a:solidFill>
          </a:ln>
        </p:spPr>
        <p:txBody>
          <a:bodyPr wrap="square" lIns="152400" tIns="152400" rIns="152400" bIns="152400">
            <a:spAutoFit/>
          </a:bodyPr>
          <a:lstStyle/>
          <a:p>
            <a:r>
              <a:rPr lang="en-US" sz="1667" dirty="0" err="1">
                <a:solidFill>
                  <a:srgbClr val="859900"/>
                </a:solidFill>
                <a:latin typeface="Menlo" panose="020B0609030804020204" pitchFamily="49" charset="0"/>
              </a:rPr>
              <a:t>exports</a:t>
            </a:r>
            <a:r>
              <a:rPr lang="en-US" sz="1667" dirty="0" err="1">
                <a:solidFill>
                  <a:srgbClr val="BBBBBB"/>
                </a:solidFill>
                <a:latin typeface="Menlo" panose="020B0609030804020204" pitchFamily="49" charset="0"/>
              </a:rPr>
              <a:t>.</a:t>
            </a:r>
            <a:r>
              <a:rPr lang="en-US" sz="1667" dirty="0" err="1">
                <a:solidFill>
                  <a:srgbClr val="268BD2"/>
                </a:solidFill>
                <a:latin typeface="Menlo" panose="020B0609030804020204" pitchFamily="49" charset="0"/>
              </a:rPr>
              <a:t>handler</a:t>
            </a:r>
            <a:r>
              <a:rPr lang="en-US" sz="1667" dirty="0">
                <a:solidFill>
                  <a:srgbClr val="BBBBBB"/>
                </a:solidFill>
                <a:latin typeface="Menlo" panose="020B0609030804020204" pitchFamily="49" charset="0"/>
              </a:rPr>
              <a:t> </a:t>
            </a:r>
            <a:r>
              <a:rPr lang="en-US" sz="1667" dirty="0">
                <a:solidFill>
                  <a:srgbClr val="859900"/>
                </a:solidFill>
                <a:latin typeface="Menlo" panose="020B0609030804020204" pitchFamily="49" charset="0"/>
              </a:rPr>
              <a:t>=</a:t>
            </a:r>
            <a:r>
              <a:rPr lang="en-US" sz="1667" dirty="0">
                <a:solidFill>
                  <a:srgbClr val="BBBBBB"/>
                </a:solidFill>
                <a:latin typeface="Menlo" panose="020B0609030804020204" pitchFamily="49" charset="0"/>
              </a:rPr>
              <a:t> </a:t>
            </a:r>
            <a:r>
              <a:rPr lang="en-US" sz="1667" b="1" dirty="0">
                <a:solidFill>
                  <a:srgbClr val="93A1A1"/>
                </a:solidFill>
                <a:latin typeface="Menlo" panose="020B0609030804020204" pitchFamily="49" charset="0"/>
              </a:rPr>
              <a:t>async</a:t>
            </a:r>
            <a:r>
              <a:rPr lang="en-US" sz="1667" dirty="0">
                <a:solidFill>
                  <a:srgbClr val="BBBBBB"/>
                </a:solidFill>
                <a:latin typeface="Menlo" panose="020B0609030804020204" pitchFamily="49" charset="0"/>
              </a:rPr>
              <a:t> </a:t>
            </a:r>
            <a:r>
              <a:rPr lang="en-US" sz="1667" b="1" dirty="0">
                <a:solidFill>
                  <a:srgbClr val="93A1A1"/>
                </a:solidFill>
                <a:latin typeface="Menlo" panose="020B0609030804020204" pitchFamily="49" charset="0"/>
              </a:rPr>
              <a:t>function</a:t>
            </a:r>
            <a:r>
              <a:rPr lang="en-US" sz="1667" dirty="0">
                <a:solidFill>
                  <a:srgbClr val="BBBBBB"/>
                </a:solidFill>
                <a:latin typeface="Menlo" panose="020B0609030804020204" pitchFamily="49" charset="0"/>
              </a:rPr>
              <a:t> (event, context, callback) {</a:t>
            </a:r>
          </a:p>
          <a:p>
            <a:r>
              <a:rPr lang="en-US" sz="1667" i="1" dirty="0">
                <a:solidFill>
                  <a:srgbClr val="657B83"/>
                </a:solidFill>
                <a:latin typeface="Menlo" panose="020B0609030804020204" pitchFamily="49" charset="0"/>
              </a:rPr>
              <a:t>  // Validate the event</a:t>
            </a:r>
            <a:endParaRPr lang="en-US" sz="1667" dirty="0">
              <a:solidFill>
                <a:srgbClr val="BBBBBB"/>
              </a:solidFill>
              <a:latin typeface="Menlo" panose="020B0609030804020204" pitchFamily="49" charset="0"/>
            </a:endParaRPr>
          </a:p>
          <a:p>
            <a:br>
              <a:rPr lang="en-US" sz="1667" dirty="0">
                <a:solidFill>
                  <a:srgbClr val="BBBBBB"/>
                </a:solidFill>
                <a:latin typeface="Menlo" panose="020B0609030804020204" pitchFamily="49" charset="0"/>
              </a:rPr>
            </a:br>
            <a:r>
              <a:rPr lang="en-US" sz="1667" dirty="0">
                <a:solidFill>
                  <a:srgbClr val="BBBBBB"/>
                </a:solidFill>
                <a:latin typeface="Menlo" panose="020B0609030804020204" pitchFamily="49" charset="0"/>
              </a:rPr>
              <a:t>  </a:t>
            </a:r>
            <a:r>
              <a:rPr lang="en-US" sz="1667" b="1" dirty="0">
                <a:solidFill>
                  <a:srgbClr val="93A1A1"/>
                </a:solidFill>
                <a:latin typeface="Menlo" panose="020B0609030804020204" pitchFamily="49" charset="0"/>
              </a:rPr>
              <a:t>let</a:t>
            </a:r>
            <a:r>
              <a:rPr lang="en-US" sz="1667" dirty="0">
                <a:solidFill>
                  <a:srgbClr val="BBBBBB"/>
                </a:solidFill>
                <a:latin typeface="Menlo" panose="020B0609030804020204" pitchFamily="49" charset="0"/>
              </a:rPr>
              <a:t> </a:t>
            </a:r>
            <a:r>
              <a:rPr lang="en-US" sz="1667" dirty="0" err="1">
                <a:solidFill>
                  <a:srgbClr val="268BD2"/>
                </a:solidFill>
                <a:latin typeface="Menlo" panose="020B0609030804020204" pitchFamily="49" charset="0"/>
              </a:rPr>
              <a:t>dbResponse</a:t>
            </a:r>
            <a:r>
              <a:rPr lang="en-US" sz="1667" dirty="0">
                <a:solidFill>
                  <a:srgbClr val="BBBBBB"/>
                </a:solidFill>
                <a:latin typeface="Menlo" panose="020B0609030804020204" pitchFamily="49" charset="0"/>
              </a:rPr>
              <a:t> </a:t>
            </a:r>
            <a:r>
              <a:rPr lang="en-US" sz="1667" dirty="0">
                <a:solidFill>
                  <a:srgbClr val="859900"/>
                </a:solidFill>
                <a:latin typeface="Menlo" panose="020B0609030804020204" pitchFamily="49" charset="0"/>
              </a:rPr>
              <a:t>=</a:t>
            </a:r>
            <a:r>
              <a:rPr lang="en-US" sz="1667" dirty="0">
                <a:solidFill>
                  <a:srgbClr val="BBBBBB"/>
                </a:solidFill>
                <a:latin typeface="Menlo" panose="020B0609030804020204" pitchFamily="49" charset="0"/>
              </a:rPr>
              <a:t> </a:t>
            </a:r>
            <a:r>
              <a:rPr lang="en-US" sz="1667" dirty="0">
                <a:solidFill>
                  <a:srgbClr val="859900"/>
                </a:solidFill>
                <a:latin typeface="Menlo" panose="020B0609030804020204" pitchFamily="49" charset="0"/>
              </a:rPr>
              <a:t>await</a:t>
            </a:r>
            <a:r>
              <a:rPr lang="en-US" sz="1667" dirty="0">
                <a:solidFill>
                  <a:srgbClr val="BBBBBB"/>
                </a:solidFill>
                <a:latin typeface="Menlo" panose="020B0609030804020204" pitchFamily="49" charset="0"/>
              </a:rPr>
              <a:t> </a:t>
            </a:r>
            <a:r>
              <a:rPr lang="en-US" sz="1667" dirty="0" err="1">
                <a:solidFill>
                  <a:srgbClr val="268BD2"/>
                </a:solidFill>
                <a:latin typeface="Menlo" panose="020B0609030804020204" pitchFamily="49" charset="0"/>
              </a:rPr>
              <a:t>db</a:t>
            </a:r>
            <a:r>
              <a:rPr lang="en-US" sz="1667" dirty="0" err="1">
                <a:solidFill>
                  <a:srgbClr val="BBBBBB"/>
                </a:solidFill>
                <a:latin typeface="Menlo" panose="020B0609030804020204" pitchFamily="49" charset="0"/>
              </a:rPr>
              <a:t>.</a:t>
            </a:r>
            <a:r>
              <a:rPr lang="en-US" sz="1667" dirty="0" err="1">
                <a:solidFill>
                  <a:srgbClr val="268BD2"/>
                </a:solidFill>
                <a:latin typeface="Menlo" panose="020B0609030804020204" pitchFamily="49" charset="0"/>
              </a:rPr>
              <a:t>insert</a:t>
            </a:r>
            <a:r>
              <a:rPr lang="en-US" sz="1667" dirty="0">
                <a:solidFill>
                  <a:srgbClr val="BBBBBB"/>
                </a:solidFill>
                <a:latin typeface="Menlo" panose="020B0609030804020204" pitchFamily="49" charset="0"/>
              </a:rPr>
              <a:t>(); </a:t>
            </a:r>
            <a:r>
              <a:rPr lang="en-US" sz="1667" i="1" dirty="0">
                <a:solidFill>
                  <a:srgbClr val="657B83"/>
                </a:solidFill>
                <a:latin typeface="Menlo" panose="020B0609030804020204" pitchFamily="49" charset="0"/>
              </a:rPr>
              <a:t>// Wait for IO from DB</a:t>
            </a:r>
            <a:endParaRPr lang="en-US" sz="1667" dirty="0">
              <a:solidFill>
                <a:srgbClr val="BBBBBB"/>
              </a:solidFill>
              <a:latin typeface="Menlo" panose="020B0609030804020204" pitchFamily="49" charset="0"/>
            </a:endParaRPr>
          </a:p>
          <a:p>
            <a:br>
              <a:rPr lang="en-US" sz="1667" dirty="0">
                <a:solidFill>
                  <a:srgbClr val="BBBBBB"/>
                </a:solidFill>
                <a:latin typeface="Menlo" panose="020B0609030804020204" pitchFamily="49" charset="0"/>
              </a:rPr>
            </a:br>
            <a:r>
              <a:rPr lang="en-US" sz="1667" dirty="0">
                <a:solidFill>
                  <a:srgbClr val="BBBBBB"/>
                </a:solidFill>
                <a:latin typeface="Menlo" panose="020B0609030804020204" pitchFamily="49" charset="0"/>
              </a:rPr>
              <a:t>  </a:t>
            </a:r>
            <a:r>
              <a:rPr lang="en-US" sz="1667" i="1" dirty="0">
                <a:solidFill>
                  <a:srgbClr val="657B83"/>
                </a:solidFill>
                <a:latin typeface="Menlo" panose="020B0609030804020204" pitchFamily="49" charset="0"/>
              </a:rPr>
              <a:t>// Handle DB response</a:t>
            </a:r>
            <a:endParaRPr lang="en-US" sz="1667" dirty="0">
              <a:solidFill>
                <a:srgbClr val="BBBBBB"/>
              </a:solidFill>
              <a:latin typeface="Menlo" panose="020B0609030804020204" pitchFamily="49" charset="0"/>
            </a:endParaRPr>
          </a:p>
          <a:p>
            <a:br>
              <a:rPr lang="en-US" sz="1667" dirty="0">
                <a:solidFill>
                  <a:srgbClr val="BBBBBB"/>
                </a:solidFill>
                <a:latin typeface="Menlo" panose="020B0609030804020204" pitchFamily="49" charset="0"/>
              </a:rPr>
            </a:br>
            <a:r>
              <a:rPr lang="en-US" sz="1667" dirty="0">
                <a:solidFill>
                  <a:srgbClr val="BBBBBB"/>
                </a:solidFill>
                <a:latin typeface="Menlo" panose="020B0609030804020204" pitchFamily="49" charset="0"/>
              </a:rPr>
              <a:t>  </a:t>
            </a:r>
            <a:r>
              <a:rPr lang="en-US" sz="1667" b="1" dirty="0">
                <a:solidFill>
                  <a:srgbClr val="93A1A1"/>
                </a:solidFill>
                <a:latin typeface="Menlo" panose="020B0609030804020204" pitchFamily="49" charset="0"/>
              </a:rPr>
              <a:t>let</a:t>
            </a:r>
            <a:r>
              <a:rPr lang="en-US" sz="1667" dirty="0">
                <a:solidFill>
                  <a:srgbClr val="BBBBBB"/>
                </a:solidFill>
                <a:latin typeface="Menlo" panose="020B0609030804020204" pitchFamily="49" charset="0"/>
              </a:rPr>
              <a:t> </a:t>
            </a:r>
            <a:r>
              <a:rPr lang="en-US" sz="1667" dirty="0" err="1">
                <a:solidFill>
                  <a:srgbClr val="268BD2"/>
                </a:solidFill>
                <a:latin typeface="Menlo" panose="020B0609030804020204" pitchFamily="49" charset="0"/>
              </a:rPr>
              <a:t>downstreamService</a:t>
            </a:r>
            <a:r>
              <a:rPr lang="en-US" sz="1667" dirty="0">
                <a:solidFill>
                  <a:srgbClr val="BBBBBB"/>
                </a:solidFill>
                <a:latin typeface="Menlo" panose="020B0609030804020204" pitchFamily="49" charset="0"/>
              </a:rPr>
              <a:t> </a:t>
            </a:r>
            <a:r>
              <a:rPr lang="en-US" sz="1667" dirty="0">
                <a:solidFill>
                  <a:srgbClr val="859900"/>
                </a:solidFill>
                <a:latin typeface="Menlo" panose="020B0609030804020204" pitchFamily="49" charset="0"/>
              </a:rPr>
              <a:t>=</a:t>
            </a:r>
            <a:r>
              <a:rPr lang="en-US" sz="1667" dirty="0">
                <a:solidFill>
                  <a:srgbClr val="BBBBBB"/>
                </a:solidFill>
                <a:latin typeface="Menlo" panose="020B0609030804020204" pitchFamily="49" charset="0"/>
              </a:rPr>
              <a:t> </a:t>
            </a:r>
            <a:r>
              <a:rPr lang="en-US" sz="1667" dirty="0">
                <a:solidFill>
                  <a:srgbClr val="859900"/>
                </a:solidFill>
                <a:latin typeface="Menlo" panose="020B0609030804020204" pitchFamily="49" charset="0"/>
              </a:rPr>
              <a:t>await</a:t>
            </a:r>
            <a:r>
              <a:rPr lang="en-US" sz="1667" dirty="0">
                <a:solidFill>
                  <a:srgbClr val="BBBBBB"/>
                </a:solidFill>
                <a:latin typeface="Menlo" panose="020B0609030804020204" pitchFamily="49" charset="0"/>
              </a:rPr>
              <a:t> </a:t>
            </a:r>
            <a:r>
              <a:rPr lang="en-US" sz="1667" dirty="0" err="1">
                <a:solidFill>
                  <a:srgbClr val="268BD2"/>
                </a:solidFill>
                <a:latin typeface="Menlo" panose="020B0609030804020204" pitchFamily="49" charset="0"/>
              </a:rPr>
              <a:t>downstreamService</a:t>
            </a:r>
            <a:r>
              <a:rPr lang="en-US" sz="1667" dirty="0" err="1">
                <a:solidFill>
                  <a:srgbClr val="BBBBBB"/>
                </a:solidFill>
                <a:latin typeface="Menlo" panose="020B0609030804020204" pitchFamily="49" charset="0"/>
              </a:rPr>
              <a:t>.</a:t>
            </a:r>
            <a:r>
              <a:rPr lang="en-US" sz="1667" dirty="0" err="1">
                <a:solidFill>
                  <a:srgbClr val="268BD2"/>
                </a:solidFill>
                <a:latin typeface="Menlo" panose="020B0609030804020204" pitchFamily="49" charset="0"/>
              </a:rPr>
              <a:t>put</a:t>
            </a:r>
            <a:r>
              <a:rPr lang="en-US" sz="1667" dirty="0">
                <a:solidFill>
                  <a:srgbClr val="BBBBBB"/>
                </a:solidFill>
                <a:latin typeface="Menlo" panose="020B0609030804020204" pitchFamily="49" charset="0"/>
              </a:rPr>
              <a:t>();</a:t>
            </a:r>
          </a:p>
          <a:p>
            <a:br>
              <a:rPr lang="en-US" sz="1667" dirty="0">
                <a:solidFill>
                  <a:srgbClr val="BBBBBB"/>
                </a:solidFill>
                <a:latin typeface="Menlo" panose="020B0609030804020204" pitchFamily="49" charset="0"/>
              </a:rPr>
            </a:br>
            <a:r>
              <a:rPr lang="en-US" sz="1667" dirty="0">
                <a:solidFill>
                  <a:srgbClr val="BBBBBB"/>
                </a:solidFill>
                <a:latin typeface="Menlo" panose="020B0609030804020204" pitchFamily="49" charset="0"/>
              </a:rPr>
              <a:t>  </a:t>
            </a:r>
            <a:r>
              <a:rPr lang="en-US" sz="1667" i="1" dirty="0">
                <a:solidFill>
                  <a:srgbClr val="657B83"/>
                </a:solidFill>
                <a:latin typeface="Menlo" panose="020B0609030804020204" pitchFamily="49" charset="0"/>
              </a:rPr>
              <a:t>// Serialize a JSON response</a:t>
            </a:r>
            <a:endParaRPr lang="en-US" sz="1667" dirty="0">
              <a:solidFill>
                <a:srgbClr val="BBBBBB"/>
              </a:solidFill>
              <a:latin typeface="Menlo" panose="020B0609030804020204" pitchFamily="49" charset="0"/>
            </a:endParaRPr>
          </a:p>
          <a:p>
            <a:r>
              <a:rPr lang="en-US" sz="1667" dirty="0">
                <a:solidFill>
                  <a:srgbClr val="BBBBBB"/>
                </a:solidFill>
                <a:latin typeface="Menlo" panose="020B0609030804020204" pitchFamily="49" charset="0"/>
              </a:rPr>
              <a:t>}</a:t>
            </a:r>
          </a:p>
        </p:txBody>
      </p:sp>
      <p:sp>
        <p:nvSpPr>
          <p:cNvPr id="16" name="Title 1">
            <a:extLst>
              <a:ext uri="{FF2B5EF4-FFF2-40B4-BE49-F238E27FC236}">
                <a16:creationId xmlns:a16="http://schemas.microsoft.com/office/drawing/2014/main" id="{16757781-055B-8A4C-A398-213CE1023197}"/>
              </a:ext>
            </a:extLst>
          </p:cNvPr>
          <p:cNvSpPr>
            <a:spLocks noGrp="1"/>
          </p:cNvSpPr>
          <p:nvPr>
            <p:ph type="title"/>
          </p:nvPr>
        </p:nvSpPr>
        <p:spPr>
          <a:xfrm>
            <a:off x="518778" y="288511"/>
            <a:ext cx="10496170" cy="1298044"/>
          </a:xfrm>
        </p:spPr>
        <p:txBody>
          <a:bodyPr/>
          <a:lstStyle/>
          <a:p>
            <a:r>
              <a:rPr lang="en-US" sz="3600" dirty="0">
                <a:latin typeface="+mn-lt"/>
                <a:ea typeface="+mn-ea"/>
                <a:cs typeface="+mn-cs"/>
              </a:rPr>
              <a:t>The amount of possible concurrency depends on the CPU time consumed</a:t>
            </a:r>
          </a:p>
        </p:txBody>
      </p:sp>
      <p:grpSp>
        <p:nvGrpSpPr>
          <p:cNvPr id="46" name="Group 45">
            <a:extLst>
              <a:ext uri="{FF2B5EF4-FFF2-40B4-BE49-F238E27FC236}">
                <a16:creationId xmlns:a16="http://schemas.microsoft.com/office/drawing/2014/main" id="{ED90CE2C-A111-4B46-B2AE-8613FA8B54F7}"/>
              </a:ext>
            </a:extLst>
          </p:cNvPr>
          <p:cNvGrpSpPr/>
          <p:nvPr/>
        </p:nvGrpSpPr>
        <p:grpSpPr>
          <a:xfrm>
            <a:off x="2533463" y="2420724"/>
            <a:ext cx="4415524" cy="638653"/>
            <a:chOff x="2944619" y="2754740"/>
            <a:chExt cx="5298629" cy="766383"/>
          </a:xfrm>
        </p:grpSpPr>
        <p:sp>
          <p:nvSpPr>
            <p:cNvPr id="6" name="Rectangle 5">
              <a:extLst>
                <a:ext uri="{FF2B5EF4-FFF2-40B4-BE49-F238E27FC236}">
                  <a16:creationId xmlns:a16="http://schemas.microsoft.com/office/drawing/2014/main" id="{F3003B02-1E97-DC44-8926-F2591EFFB44F}"/>
                </a:ext>
              </a:extLst>
            </p:cNvPr>
            <p:cNvSpPr/>
            <p:nvPr/>
          </p:nvSpPr>
          <p:spPr>
            <a:xfrm>
              <a:off x="7356143" y="3084394"/>
              <a:ext cx="887105" cy="436729"/>
            </a:xfrm>
            <a:prstGeom prst="rect">
              <a:avLst/>
            </a:prstGeom>
            <a:noFill/>
            <a:ln w="2222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cxnSp>
          <p:nvCxnSpPr>
            <p:cNvPr id="9" name="Elbow Connector 8">
              <a:extLst>
                <a:ext uri="{FF2B5EF4-FFF2-40B4-BE49-F238E27FC236}">
                  <a16:creationId xmlns:a16="http://schemas.microsoft.com/office/drawing/2014/main" id="{F364244B-CEBA-B647-88AC-3226788A43FF}"/>
                </a:ext>
              </a:extLst>
            </p:cNvPr>
            <p:cNvCxnSpPr>
              <a:cxnSpLocks/>
              <a:stCxn id="6" idx="0"/>
            </p:cNvCxnSpPr>
            <p:nvPr/>
          </p:nvCxnSpPr>
          <p:spPr>
            <a:xfrm rot="16200000" flipV="1">
              <a:off x="5674057" y="958755"/>
              <a:ext cx="136478" cy="4114800"/>
            </a:xfrm>
            <a:prstGeom prst="bentConnector2">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7EE94BF-2F73-1047-99D5-BA040F19717C}"/>
                </a:ext>
              </a:extLst>
            </p:cNvPr>
            <p:cNvSpPr txBox="1"/>
            <p:nvPr/>
          </p:nvSpPr>
          <p:spPr>
            <a:xfrm>
              <a:off x="2944619" y="2754740"/>
              <a:ext cx="1497727" cy="387798"/>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10ms</a:t>
              </a:r>
            </a:p>
          </p:txBody>
        </p:sp>
      </p:grpSp>
      <p:grpSp>
        <p:nvGrpSpPr>
          <p:cNvPr id="48" name="Group 47">
            <a:extLst>
              <a:ext uri="{FF2B5EF4-FFF2-40B4-BE49-F238E27FC236}">
                <a16:creationId xmlns:a16="http://schemas.microsoft.com/office/drawing/2014/main" id="{B48A26B6-DFCE-FC42-9ED7-AEB0DFCA5620}"/>
              </a:ext>
            </a:extLst>
          </p:cNvPr>
          <p:cNvGrpSpPr/>
          <p:nvPr/>
        </p:nvGrpSpPr>
        <p:grpSpPr>
          <a:xfrm>
            <a:off x="2500194" y="3466523"/>
            <a:ext cx="5337793" cy="606958"/>
            <a:chOff x="2904697" y="3996051"/>
            <a:chExt cx="6405351" cy="728350"/>
          </a:xfrm>
        </p:grpSpPr>
        <p:sp>
          <p:nvSpPr>
            <p:cNvPr id="7" name="Rectangle 6">
              <a:extLst>
                <a:ext uri="{FF2B5EF4-FFF2-40B4-BE49-F238E27FC236}">
                  <a16:creationId xmlns:a16="http://schemas.microsoft.com/office/drawing/2014/main" id="{46AEAC32-D717-B942-84BE-74F94028DF96}"/>
                </a:ext>
              </a:extLst>
            </p:cNvPr>
            <p:cNvSpPr/>
            <p:nvPr/>
          </p:nvSpPr>
          <p:spPr>
            <a:xfrm>
              <a:off x="8422943" y="4287672"/>
              <a:ext cx="887105" cy="436729"/>
            </a:xfrm>
            <a:prstGeom prst="rect">
              <a:avLst/>
            </a:prstGeom>
            <a:noFill/>
            <a:ln w="2222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cxnSp>
          <p:nvCxnSpPr>
            <p:cNvPr id="10" name="Elbow Connector 9">
              <a:extLst>
                <a:ext uri="{FF2B5EF4-FFF2-40B4-BE49-F238E27FC236}">
                  <a16:creationId xmlns:a16="http://schemas.microsoft.com/office/drawing/2014/main" id="{802717E6-7691-B845-B22D-6A0419A93E7C}"/>
                </a:ext>
              </a:extLst>
            </p:cNvPr>
            <p:cNvCxnSpPr>
              <a:cxnSpLocks/>
              <a:stCxn id="7" idx="0"/>
            </p:cNvCxnSpPr>
            <p:nvPr/>
          </p:nvCxnSpPr>
          <p:spPr>
            <a:xfrm rot="16200000" flipV="1">
              <a:off x="6286045" y="1707221"/>
              <a:ext cx="80594" cy="5080308"/>
            </a:xfrm>
            <a:prstGeom prst="bentConnector2">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640F710-0DED-E346-8677-570DFCFC5FAB}"/>
                </a:ext>
              </a:extLst>
            </p:cNvPr>
            <p:cNvSpPr txBox="1"/>
            <p:nvPr/>
          </p:nvSpPr>
          <p:spPr>
            <a:xfrm>
              <a:off x="2904697" y="3996051"/>
              <a:ext cx="951234" cy="387798"/>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100ms</a:t>
              </a:r>
            </a:p>
          </p:txBody>
        </p:sp>
      </p:grpSp>
      <p:grpSp>
        <p:nvGrpSpPr>
          <p:cNvPr id="45" name="Group 44">
            <a:extLst>
              <a:ext uri="{FF2B5EF4-FFF2-40B4-BE49-F238E27FC236}">
                <a16:creationId xmlns:a16="http://schemas.microsoft.com/office/drawing/2014/main" id="{26343DB6-F4C2-6B4A-B744-9A229646FB78}"/>
              </a:ext>
            </a:extLst>
          </p:cNvPr>
          <p:cNvGrpSpPr/>
          <p:nvPr/>
        </p:nvGrpSpPr>
        <p:grpSpPr>
          <a:xfrm>
            <a:off x="1108306" y="2203831"/>
            <a:ext cx="5678257" cy="323165"/>
            <a:chOff x="1329967" y="2494467"/>
            <a:chExt cx="6813908" cy="387798"/>
          </a:xfrm>
        </p:grpSpPr>
        <p:grpSp>
          <p:nvGrpSpPr>
            <p:cNvPr id="44" name="Group 43">
              <a:extLst>
                <a:ext uri="{FF2B5EF4-FFF2-40B4-BE49-F238E27FC236}">
                  <a16:creationId xmlns:a16="http://schemas.microsoft.com/office/drawing/2014/main" id="{73428E47-FC40-1C4F-8D06-1008ABBDDA31}"/>
                </a:ext>
              </a:extLst>
            </p:cNvPr>
            <p:cNvGrpSpPr/>
            <p:nvPr/>
          </p:nvGrpSpPr>
          <p:grpSpPr>
            <a:xfrm>
              <a:off x="2078831" y="2565857"/>
              <a:ext cx="6065044" cy="254097"/>
              <a:chOff x="2078831" y="2565857"/>
              <a:chExt cx="6065044" cy="254097"/>
            </a:xfrm>
          </p:grpSpPr>
          <p:sp>
            <p:nvSpPr>
              <p:cNvPr id="17" name="Rectangle 16">
                <a:extLst>
                  <a:ext uri="{FF2B5EF4-FFF2-40B4-BE49-F238E27FC236}">
                    <a16:creationId xmlns:a16="http://schemas.microsoft.com/office/drawing/2014/main" id="{CA69C7AB-3227-6B41-8271-9E1308DD6CA3}"/>
                  </a:ext>
                </a:extLst>
              </p:cNvPr>
              <p:cNvSpPr/>
              <p:nvPr/>
            </p:nvSpPr>
            <p:spPr>
              <a:xfrm>
                <a:off x="4755535" y="2565857"/>
                <a:ext cx="3388340" cy="254097"/>
              </a:xfrm>
              <a:prstGeom prst="rect">
                <a:avLst/>
              </a:prstGeom>
              <a:noFill/>
              <a:ln w="2222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cxnSp>
            <p:nvCxnSpPr>
              <p:cNvPr id="4" name="Straight Arrow Connector 3">
                <a:extLst>
                  <a:ext uri="{FF2B5EF4-FFF2-40B4-BE49-F238E27FC236}">
                    <a16:creationId xmlns:a16="http://schemas.microsoft.com/office/drawing/2014/main" id="{46B9C07E-9425-E44E-BC88-17268D90C629}"/>
                  </a:ext>
                </a:extLst>
              </p:cNvPr>
              <p:cNvCxnSpPr/>
              <p:nvPr/>
            </p:nvCxnSpPr>
            <p:spPr>
              <a:xfrm flipH="1">
                <a:off x="2078831" y="2695852"/>
                <a:ext cx="2676704"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sp>
          <p:nvSpPr>
            <p:cNvPr id="24" name="TextBox 23">
              <a:extLst>
                <a:ext uri="{FF2B5EF4-FFF2-40B4-BE49-F238E27FC236}">
                  <a16:creationId xmlns:a16="http://schemas.microsoft.com/office/drawing/2014/main" id="{59773E20-73EA-084A-98D0-31A162CAD6A8}"/>
                </a:ext>
              </a:extLst>
            </p:cNvPr>
            <p:cNvSpPr txBox="1"/>
            <p:nvPr/>
          </p:nvSpPr>
          <p:spPr>
            <a:xfrm>
              <a:off x="1329967" y="2494467"/>
              <a:ext cx="1497727" cy="387798"/>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1ms</a:t>
              </a:r>
            </a:p>
          </p:txBody>
        </p:sp>
      </p:grpSp>
      <p:grpSp>
        <p:nvGrpSpPr>
          <p:cNvPr id="47" name="Group 46">
            <a:extLst>
              <a:ext uri="{FF2B5EF4-FFF2-40B4-BE49-F238E27FC236}">
                <a16:creationId xmlns:a16="http://schemas.microsoft.com/office/drawing/2014/main" id="{D7D434BC-C9B5-6442-9C5E-A502E8DD7D30}"/>
              </a:ext>
            </a:extLst>
          </p:cNvPr>
          <p:cNvGrpSpPr/>
          <p:nvPr/>
        </p:nvGrpSpPr>
        <p:grpSpPr>
          <a:xfrm>
            <a:off x="1203036" y="3231275"/>
            <a:ext cx="5647233" cy="323165"/>
            <a:chOff x="1429995" y="3713755"/>
            <a:chExt cx="6776680" cy="387798"/>
          </a:xfrm>
        </p:grpSpPr>
        <p:sp>
          <p:nvSpPr>
            <p:cNvPr id="18" name="Rectangle 17">
              <a:extLst>
                <a:ext uri="{FF2B5EF4-FFF2-40B4-BE49-F238E27FC236}">
                  <a16:creationId xmlns:a16="http://schemas.microsoft.com/office/drawing/2014/main" id="{0737C541-DE85-D548-8985-5E3E588072F9}"/>
                </a:ext>
              </a:extLst>
            </p:cNvPr>
            <p:cNvSpPr/>
            <p:nvPr/>
          </p:nvSpPr>
          <p:spPr>
            <a:xfrm>
              <a:off x="4818335" y="3745468"/>
              <a:ext cx="3388340" cy="327968"/>
            </a:xfrm>
            <a:prstGeom prst="rect">
              <a:avLst/>
            </a:prstGeom>
            <a:noFill/>
            <a:ln w="2222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cxnSp>
          <p:nvCxnSpPr>
            <p:cNvPr id="20" name="Straight Arrow Connector 19">
              <a:extLst>
                <a:ext uri="{FF2B5EF4-FFF2-40B4-BE49-F238E27FC236}">
                  <a16:creationId xmlns:a16="http://schemas.microsoft.com/office/drawing/2014/main" id="{463157B8-A09B-9043-98B8-D1048367586E}"/>
                </a:ext>
              </a:extLst>
            </p:cNvPr>
            <p:cNvCxnSpPr>
              <a:cxnSpLocks/>
            </p:cNvCxnSpPr>
            <p:nvPr/>
          </p:nvCxnSpPr>
          <p:spPr>
            <a:xfrm flipH="1">
              <a:off x="2041962" y="3898421"/>
              <a:ext cx="2776373"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1532407-B581-754E-A1D3-B59409097CFE}"/>
                </a:ext>
              </a:extLst>
            </p:cNvPr>
            <p:cNvSpPr txBox="1"/>
            <p:nvPr/>
          </p:nvSpPr>
          <p:spPr>
            <a:xfrm>
              <a:off x="1429995" y="3713755"/>
              <a:ext cx="1497727" cy="387798"/>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1ms</a:t>
              </a:r>
            </a:p>
          </p:txBody>
        </p:sp>
      </p:grpSp>
      <p:grpSp>
        <p:nvGrpSpPr>
          <p:cNvPr id="49" name="Group 48">
            <a:extLst>
              <a:ext uri="{FF2B5EF4-FFF2-40B4-BE49-F238E27FC236}">
                <a16:creationId xmlns:a16="http://schemas.microsoft.com/office/drawing/2014/main" id="{14D41DC2-EF32-4C4F-8A35-1478980A5A7D}"/>
              </a:ext>
            </a:extLst>
          </p:cNvPr>
          <p:cNvGrpSpPr/>
          <p:nvPr/>
        </p:nvGrpSpPr>
        <p:grpSpPr>
          <a:xfrm>
            <a:off x="1262611" y="4237691"/>
            <a:ext cx="6438069" cy="323165"/>
            <a:chOff x="1446892" y="4948744"/>
            <a:chExt cx="7725683" cy="387797"/>
          </a:xfrm>
        </p:grpSpPr>
        <p:sp>
          <p:nvSpPr>
            <p:cNvPr id="19" name="Rectangle 18">
              <a:extLst>
                <a:ext uri="{FF2B5EF4-FFF2-40B4-BE49-F238E27FC236}">
                  <a16:creationId xmlns:a16="http://schemas.microsoft.com/office/drawing/2014/main" id="{CFB4A703-0286-B540-8EE5-0424E3A6322F}"/>
                </a:ext>
              </a:extLst>
            </p:cNvPr>
            <p:cNvSpPr/>
            <p:nvPr/>
          </p:nvSpPr>
          <p:spPr>
            <a:xfrm>
              <a:off x="4818335" y="4948745"/>
              <a:ext cx="4354240" cy="369332"/>
            </a:xfrm>
            <a:prstGeom prst="rect">
              <a:avLst/>
            </a:prstGeom>
            <a:noFill/>
            <a:ln w="2222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cxnSp>
          <p:nvCxnSpPr>
            <p:cNvPr id="21" name="Straight Arrow Connector 20">
              <a:extLst>
                <a:ext uri="{FF2B5EF4-FFF2-40B4-BE49-F238E27FC236}">
                  <a16:creationId xmlns:a16="http://schemas.microsoft.com/office/drawing/2014/main" id="{2433B9D7-3EDB-9D4F-B3BF-82015A175092}"/>
                </a:ext>
              </a:extLst>
            </p:cNvPr>
            <p:cNvCxnSpPr>
              <a:cxnSpLocks/>
              <a:stCxn id="19" idx="1"/>
            </p:cNvCxnSpPr>
            <p:nvPr/>
          </p:nvCxnSpPr>
          <p:spPr>
            <a:xfrm flipH="1" flipV="1">
              <a:off x="2108807" y="5133409"/>
              <a:ext cx="2709528" cy="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DB86C646-81EB-5E47-987B-48E0AABAEDFE}"/>
                </a:ext>
              </a:extLst>
            </p:cNvPr>
            <p:cNvSpPr txBox="1"/>
            <p:nvPr/>
          </p:nvSpPr>
          <p:spPr>
            <a:xfrm>
              <a:off x="1446892" y="4948744"/>
              <a:ext cx="1497727" cy="387797"/>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8ms</a:t>
              </a:r>
            </a:p>
          </p:txBody>
        </p:sp>
      </p:grpSp>
      <p:sp>
        <p:nvSpPr>
          <p:cNvPr id="27" name="TextBox 26">
            <a:extLst>
              <a:ext uri="{FF2B5EF4-FFF2-40B4-BE49-F238E27FC236}">
                <a16:creationId xmlns:a16="http://schemas.microsoft.com/office/drawing/2014/main" id="{0D138DAB-65F7-824F-8BA9-B799A2B6250E}"/>
              </a:ext>
            </a:extLst>
          </p:cNvPr>
          <p:cNvSpPr txBox="1"/>
          <p:nvPr/>
        </p:nvSpPr>
        <p:spPr>
          <a:xfrm>
            <a:off x="268619" y="4911897"/>
            <a:ext cx="10727248" cy="1169359"/>
          </a:xfrm>
          <a:prstGeom prst="rect">
            <a:avLst/>
          </a:prstGeom>
          <a:noFill/>
        </p:spPr>
        <p:txBody>
          <a:bodyPr wrap="square" rtlCol="0">
            <a:spAutoFit/>
          </a:bodyPr>
          <a:lstStyle/>
          <a:p>
            <a:pPr algn="l"/>
            <a:r>
              <a:rPr lang="en-US" sz="2333" dirty="0">
                <a:latin typeface="Amazon Ember" panose="020B0603020204020204" pitchFamily="34" charset="0"/>
                <a:ea typeface="Amazon Ember" panose="020B0603020204020204" pitchFamily="34" charset="0"/>
                <a:cs typeface="Amazon Ember" panose="020B0603020204020204" pitchFamily="34" charset="0"/>
              </a:rPr>
              <a:t>CPU time: 10ms</a:t>
            </a:r>
          </a:p>
          <a:p>
            <a:pPr algn="l"/>
            <a:endParaRPr lang="en-US" sz="2333"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333" dirty="0">
                <a:latin typeface="Amazon Ember" panose="020B0603020204020204" pitchFamily="34" charset="0"/>
                <a:ea typeface="Amazon Ember" panose="020B0603020204020204" pitchFamily="34" charset="0"/>
                <a:cs typeface="Amazon Ember" panose="020B0603020204020204" pitchFamily="34" charset="0"/>
              </a:rPr>
              <a:t>1000ms / 10ms = 100 function invokes/sec per single threaded app process</a:t>
            </a:r>
          </a:p>
        </p:txBody>
      </p:sp>
      <p:cxnSp>
        <p:nvCxnSpPr>
          <p:cNvPr id="36" name="Elbow Connector 35">
            <a:extLst>
              <a:ext uri="{FF2B5EF4-FFF2-40B4-BE49-F238E27FC236}">
                <a16:creationId xmlns:a16="http://schemas.microsoft.com/office/drawing/2014/main" id="{13CB38CE-6A97-624D-AFCB-A6F85C1261D7}"/>
              </a:ext>
            </a:extLst>
          </p:cNvPr>
          <p:cNvCxnSpPr>
            <a:stCxn id="24" idx="1"/>
          </p:cNvCxnSpPr>
          <p:nvPr/>
        </p:nvCxnSpPr>
        <p:spPr>
          <a:xfrm rot="10800000" flipV="1">
            <a:off x="666754" y="2365414"/>
            <a:ext cx="441553" cy="248401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Elbow Connector 36">
            <a:extLst>
              <a:ext uri="{FF2B5EF4-FFF2-40B4-BE49-F238E27FC236}">
                <a16:creationId xmlns:a16="http://schemas.microsoft.com/office/drawing/2014/main" id="{BDCE1135-BE15-5D49-9877-9779D07B602B}"/>
              </a:ext>
            </a:extLst>
          </p:cNvPr>
          <p:cNvCxnSpPr>
            <a:cxnSpLocks/>
            <a:stCxn id="25" idx="1"/>
          </p:cNvCxnSpPr>
          <p:nvPr/>
        </p:nvCxnSpPr>
        <p:spPr>
          <a:xfrm rot="10800000" flipV="1">
            <a:off x="801650" y="3392857"/>
            <a:ext cx="401386" cy="144519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F0775CC2-D60E-2142-AC2B-89927E7C57A3}"/>
              </a:ext>
            </a:extLst>
          </p:cNvPr>
          <p:cNvCxnSpPr>
            <a:cxnSpLocks/>
            <a:stCxn id="26" idx="1"/>
          </p:cNvCxnSpPr>
          <p:nvPr/>
        </p:nvCxnSpPr>
        <p:spPr>
          <a:xfrm rot="10800000" flipV="1">
            <a:off x="944283" y="4399273"/>
            <a:ext cx="318329" cy="43877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1027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1A6140-C331-084E-A46D-6D80F146B638}"/>
              </a:ext>
            </a:extLst>
          </p:cNvPr>
          <p:cNvSpPr txBox="1">
            <a:spLocks/>
          </p:cNvSpPr>
          <p:nvPr/>
        </p:nvSpPr>
        <p:spPr>
          <a:xfrm>
            <a:off x="625934" y="523612"/>
            <a:ext cx="10496170" cy="1298044"/>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Upsides of concurrency: I/O deduping</a:t>
            </a:r>
          </a:p>
        </p:txBody>
      </p:sp>
      <p:cxnSp>
        <p:nvCxnSpPr>
          <p:cNvPr id="10" name="Straight Arrow Connector 9">
            <a:extLst>
              <a:ext uri="{FF2B5EF4-FFF2-40B4-BE49-F238E27FC236}">
                <a16:creationId xmlns:a16="http://schemas.microsoft.com/office/drawing/2014/main" id="{7F64D13C-0086-6445-8516-E43C7ACD07A8}"/>
              </a:ext>
            </a:extLst>
          </p:cNvPr>
          <p:cNvCxnSpPr>
            <a:cxnSpLocks/>
          </p:cNvCxnSpPr>
          <p:nvPr/>
        </p:nvCxnSpPr>
        <p:spPr>
          <a:xfrm flipV="1">
            <a:off x="247539" y="1954581"/>
            <a:ext cx="11696922" cy="8569"/>
          </a:xfrm>
          <a:prstGeom prst="straightConnector1">
            <a:avLst/>
          </a:prstGeom>
          <a:ln w="889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50E9DF8-64A3-9347-8EBB-484C0756BAF1}"/>
              </a:ext>
            </a:extLst>
          </p:cNvPr>
          <p:cNvSpPr/>
          <p:nvPr/>
        </p:nvSpPr>
        <p:spPr>
          <a:xfrm>
            <a:off x="489623" y="2330542"/>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 fetch user ID 1</a:t>
            </a:r>
          </a:p>
          <a:p>
            <a:pPr algn="ctr"/>
            <a:r>
              <a:rPr lang="en-US" sz="1333" dirty="0"/>
              <a:t>Query DB for user with ID 1</a:t>
            </a:r>
          </a:p>
        </p:txBody>
      </p:sp>
      <p:cxnSp>
        <p:nvCxnSpPr>
          <p:cNvPr id="26" name="Straight Arrow Connector 25">
            <a:extLst>
              <a:ext uri="{FF2B5EF4-FFF2-40B4-BE49-F238E27FC236}">
                <a16:creationId xmlns:a16="http://schemas.microsoft.com/office/drawing/2014/main" id="{DAC92D14-7422-4948-94D5-88D5E99FCE4B}"/>
              </a:ext>
            </a:extLst>
          </p:cNvPr>
          <p:cNvCxnSpPr>
            <a:cxnSpLocks/>
          </p:cNvCxnSpPr>
          <p:nvPr/>
        </p:nvCxnSpPr>
        <p:spPr>
          <a:xfrm>
            <a:off x="2940844" y="2613669"/>
            <a:ext cx="5083968"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AB0F55D8-B11D-E34C-B37E-2920E0144732}"/>
              </a:ext>
            </a:extLst>
          </p:cNvPr>
          <p:cNvSpPr/>
          <p:nvPr/>
        </p:nvSpPr>
        <p:spPr>
          <a:xfrm>
            <a:off x="8206511" y="2330542"/>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JSON serialize the DB response back to the client</a:t>
            </a:r>
          </a:p>
        </p:txBody>
      </p:sp>
      <p:sp>
        <p:nvSpPr>
          <p:cNvPr id="29" name="TextBox 28">
            <a:extLst>
              <a:ext uri="{FF2B5EF4-FFF2-40B4-BE49-F238E27FC236}">
                <a16:creationId xmlns:a16="http://schemas.microsoft.com/office/drawing/2014/main" id="{E3882E2A-6B1A-5144-B743-687F7A07BB6B}"/>
              </a:ext>
            </a:extLst>
          </p:cNvPr>
          <p:cNvSpPr txBox="1"/>
          <p:nvPr/>
        </p:nvSpPr>
        <p:spPr>
          <a:xfrm>
            <a:off x="4919871" y="2262292"/>
            <a:ext cx="2352258"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Waiting for DB</a:t>
            </a:r>
          </a:p>
        </p:txBody>
      </p:sp>
      <p:sp>
        <p:nvSpPr>
          <p:cNvPr id="13" name="Left Brace 12">
            <a:extLst>
              <a:ext uri="{FF2B5EF4-FFF2-40B4-BE49-F238E27FC236}">
                <a16:creationId xmlns:a16="http://schemas.microsoft.com/office/drawing/2014/main" id="{7E58E45D-CDE5-EA41-8715-C623E7A09A8A}"/>
              </a:ext>
            </a:extLst>
          </p:cNvPr>
          <p:cNvSpPr/>
          <p:nvPr/>
        </p:nvSpPr>
        <p:spPr>
          <a:xfrm rot="5400000" flipH="1">
            <a:off x="1488742" y="2067664"/>
            <a:ext cx="354018" cy="2352258"/>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4" name="TextBox 13">
            <a:extLst>
              <a:ext uri="{FF2B5EF4-FFF2-40B4-BE49-F238E27FC236}">
                <a16:creationId xmlns:a16="http://schemas.microsoft.com/office/drawing/2014/main" id="{0A3E82BE-0E1F-6541-9F6B-EFD66C64A894}"/>
              </a:ext>
            </a:extLst>
          </p:cNvPr>
          <p:cNvSpPr txBox="1"/>
          <p:nvPr/>
        </p:nvSpPr>
        <p:spPr>
          <a:xfrm>
            <a:off x="892471" y="3427563"/>
            <a:ext cx="2352258"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&lt;1 millisecond</a:t>
            </a:r>
          </a:p>
        </p:txBody>
      </p:sp>
      <p:sp>
        <p:nvSpPr>
          <p:cNvPr id="15" name="TextBox 14">
            <a:extLst>
              <a:ext uri="{FF2B5EF4-FFF2-40B4-BE49-F238E27FC236}">
                <a16:creationId xmlns:a16="http://schemas.microsoft.com/office/drawing/2014/main" id="{545D7BD0-25CC-B943-BEAB-B8B5B0B720F1}"/>
              </a:ext>
            </a:extLst>
          </p:cNvPr>
          <p:cNvSpPr txBox="1"/>
          <p:nvPr/>
        </p:nvSpPr>
        <p:spPr>
          <a:xfrm>
            <a:off x="4728949" y="3473531"/>
            <a:ext cx="1507758"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10 milliseconds</a:t>
            </a:r>
          </a:p>
        </p:txBody>
      </p:sp>
      <p:sp>
        <p:nvSpPr>
          <p:cNvPr id="16" name="TextBox 15">
            <a:extLst>
              <a:ext uri="{FF2B5EF4-FFF2-40B4-BE49-F238E27FC236}">
                <a16:creationId xmlns:a16="http://schemas.microsoft.com/office/drawing/2014/main" id="{D2B6D445-1A83-564D-8A04-0FA85AE3F7AC}"/>
              </a:ext>
            </a:extLst>
          </p:cNvPr>
          <p:cNvSpPr txBox="1"/>
          <p:nvPr/>
        </p:nvSpPr>
        <p:spPr>
          <a:xfrm>
            <a:off x="8769846" y="3484765"/>
            <a:ext cx="2352258"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&lt;1 millisecond</a:t>
            </a:r>
          </a:p>
        </p:txBody>
      </p:sp>
      <p:sp>
        <p:nvSpPr>
          <p:cNvPr id="17" name="Left Brace 16">
            <a:extLst>
              <a:ext uri="{FF2B5EF4-FFF2-40B4-BE49-F238E27FC236}">
                <a16:creationId xmlns:a16="http://schemas.microsoft.com/office/drawing/2014/main" id="{4A77FAB7-D876-4641-9E4F-25056594838D}"/>
              </a:ext>
            </a:extLst>
          </p:cNvPr>
          <p:cNvSpPr/>
          <p:nvPr/>
        </p:nvSpPr>
        <p:spPr>
          <a:xfrm rot="5400000" flipH="1">
            <a:off x="5318123" y="720869"/>
            <a:ext cx="360776" cy="5052606"/>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8" name="Left Brace 17">
            <a:extLst>
              <a:ext uri="{FF2B5EF4-FFF2-40B4-BE49-F238E27FC236}">
                <a16:creationId xmlns:a16="http://schemas.microsoft.com/office/drawing/2014/main" id="{E6ED2B93-5A99-C84D-97FA-F2C6040EFB03}"/>
              </a:ext>
            </a:extLst>
          </p:cNvPr>
          <p:cNvSpPr/>
          <p:nvPr/>
        </p:nvSpPr>
        <p:spPr>
          <a:xfrm rot="5400000" flipH="1">
            <a:off x="9205630" y="2088660"/>
            <a:ext cx="354018" cy="2352258"/>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3" name="TextBox 2">
            <a:extLst>
              <a:ext uri="{FF2B5EF4-FFF2-40B4-BE49-F238E27FC236}">
                <a16:creationId xmlns:a16="http://schemas.microsoft.com/office/drawing/2014/main" id="{9DAE61B1-46AE-1C40-BF2A-FAA5C9983921}"/>
              </a:ext>
            </a:extLst>
          </p:cNvPr>
          <p:cNvSpPr txBox="1"/>
          <p:nvPr/>
        </p:nvSpPr>
        <p:spPr>
          <a:xfrm>
            <a:off x="1812904" y="4436374"/>
            <a:ext cx="8122231"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Effective end to end time of this request is about 10 </a:t>
            </a:r>
            <a:r>
              <a:rPr lang="en-US" sz="2417" dirty="0" err="1">
                <a:latin typeface="Amazon Ember" panose="020B0603020204020204" pitchFamily="34" charset="0"/>
                <a:ea typeface="Amazon Ember" panose="020B0603020204020204" pitchFamily="34" charset="0"/>
                <a:cs typeface="Amazon Ember" panose="020B0603020204020204" pitchFamily="34" charset="0"/>
              </a:rPr>
              <a:t>ms</a:t>
            </a:r>
            <a:endParaRPr lang="en-US" sz="241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41F6397A-91A0-3144-9326-58FA90274FDB}"/>
              </a:ext>
            </a:extLst>
          </p:cNvPr>
          <p:cNvSpPr txBox="1"/>
          <p:nvPr/>
        </p:nvSpPr>
        <p:spPr>
          <a:xfrm>
            <a:off x="318447" y="1550407"/>
            <a:ext cx="175297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Time</a:t>
            </a:r>
          </a:p>
        </p:txBody>
      </p:sp>
    </p:spTree>
    <p:extLst>
      <p:ext uri="{BB962C8B-B14F-4D97-AF65-F5344CB8AC3E}">
        <p14:creationId xmlns:p14="http://schemas.microsoft.com/office/powerpoint/2010/main" val="1485910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1A6140-C331-084E-A46D-6D80F146B638}"/>
              </a:ext>
            </a:extLst>
          </p:cNvPr>
          <p:cNvSpPr txBox="1">
            <a:spLocks/>
          </p:cNvSpPr>
          <p:nvPr/>
        </p:nvSpPr>
        <p:spPr>
          <a:xfrm>
            <a:off x="625934" y="523612"/>
            <a:ext cx="10496170" cy="1298044"/>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Upsides of concurrency: I/O deduping</a:t>
            </a:r>
          </a:p>
        </p:txBody>
      </p:sp>
      <p:cxnSp>
        <p:nvCxnSpPr>
          <p:cNvPr id="10" name="Straight Arrow Connector 9">
            <a:extLst>
              <a:ext uri="{FF2B5EF4-FFF2-40B4-BE49-F238E27FC236}">
                <a16:creationId xmlns:a16="http://schemas.microsoft.com/office/drawing/2014/main" id="{7F64D13C-0086-6445-8516-E43C7ACD07A8}"/>
              </a:ext>
            </a:extLst>
          </p:cNvPr>
          <p:cNvCxnSpPr>
            <a:cxnSpLocks/>
          </p:cNvCxnSpPr>
          <p:nvPr/>
        </p:nvCxnSpPr>
        <p:spPr>
          <a:xfrm flipV="1">
            <a:off x="247539" y="1954581"/>
            <a:ext cx="11696922" cy="8569"/>
          </a:xfrm>
          <a:prstGeom prst="straightConnector1">
            <a:avLst/>
          </a:prstGeom>
          <a:ln w="889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50E9DF8-64A3-9347-8EBB-484C0756BAF1}"/>
              </a:ext>
            </a:extLst>
          </p:cNvPr>
          <p:cNvSpPr/>
          <p:nvPr/>
        </p:nvSpPr>
        <p:spPr>
          <a:xfrm>
            <a:off x="489623" y="2330542"/>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 fetch user ID 1</a:t>
            </a:r>
          </a:p>
          <a:p>
            <a:pPr algn="ctr"/>
            <a:r>
              <a:rPr lang="en-US" sz="1333" dirty="0"/>
              <a:t>Query DB for user with ID 1</a:t>
            </a:r>
          </a:p>
        </p:txBody>
      </p:sp>
      <p:cxnSp>
        <p:nvCxnSpPr>
          <p:cNvPr id="26" name="Straight Arrow Connector 25">
            <a:extLst>
              <a:ext uri="{FF2B5EF4-FFF2-40B4-BE49-F238E27FC236}">
                <a16:creationId xmlns:a16="http://schemas.microsoft.com/office/drawing/2014/main" id="{DAC92D14-7422-4948-94D5-88D5E99FCE4B}"/>
              </a:ext>
            </a:extLst>
          </p:cNvPr>
          <p:cNvCxnSpPr>
            <a:cxnSpLocks/>
          </p:cNvCxnSpPr>
          <p:nvPr/>
        </p:nvCxnSpPr>
        <p:spPr>
          <a:xfrm>
            <a:off x="2940844" y="2613669"/>
            <a:ext cx="5083968"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AB0F55D8-B11D-E34C-B37E-2920E0144732}"/>
              </a:ext>
            </a:extLst>
          </p:cNvPr>
          <p:cNvSpPr/>
          <p:nvPr/>
        </p:nvSpPr>
        <p:spPr>
          <a:xfrm>
            <a:off x="8206511" y="2330542"/>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JSON serialize, send response back to the client</a:t>
            </a:r>
          </a:p>
        </p:txBody>
      </p:sp>
      <p:sp>
        <p:nvSpPr>
          <p:cNvPr id="29" name="TextBox 28">
            <a:extLst>
              <a:ext uri="{FF2B5EF4-FFF2-40B4-BE49-F238E27FC236}">
                <a16:creationId xmlns:a16="http://schemas.microsoft.com/office/drawing/2014/main" id="{E3882E2A-6B1A-5144-B743-687F7A07BB6B}"/>
              </a:ext>
            </a:extLst>
          </p:cNvPr>
          <p:cNvSpPr txBox="1"/>
          <p:nvPr/>
        </p:nvSpPr>
        <p:spPr>
          <a:xfrm>
            <a:off x="4919871" y="2262292"/>
            <a:ext cx="2352258"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Waiting for DB</a:t>
            </a:r>
          </a:p>
        </p:txBody>
      </p:sp>
      <p:sp>
        <p:nvSpPr>
          <p:cNvPr id="19" name="Rectangle 18">
            <a:extLst>
              <a:ext uri="{FF2B5EF4-FFF2-40B4-BE49-F238E27FC236}">
                <a16:creationId xmlns:a16="http://schemas.microsoft.com/office/drawing/2014/main" id="{A5138ACD-7D06-0240-ADF9-6467A83929B3}"/>
              </a:ext>
            </a:extLst>
          </p:cNvPr>
          <p:cNvSpPr/>
          <p:nvPr/>
        </p:nvSpPr>
        <p:spPr>
          <a:xfrm>
            <a:off x="4241214" y="4205144"/>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 fetch user ID 1</a:t>
            </a:r>
          </a:p>
          <a:p>
            <a:pPr algn="ctr"/>
            <a:r>
              <a:rPr lang="en-US" sz="1333" dirty="0"/>
              <a:t>Query DB for user with ID 1</a:t>
            </a:r>
          </a:p>
        </p:txBody>
      </p:sp>
      <p:sp>
        <p:nvSpPr>
          <p:cNvPr id="21" name="Rectangle 20">
            <a:extLst>
              <a:ext uri="{FF2B5EF4-FFF2-40B4-BE49-F238E27FC236}">
                <a16:creationId xmlns:a16="http://schemas.microsoft.com/office/drawing/2014/main" id="{E638FA66-D2C9-AF4B-9BE9-C0BC947A8735}"/>
              </a:ext>
            </a:extLst>
          </p:cNvPr>
          <p:cNvSpPr/>
          <p:nvPr/>
        </p:nvSpPr>
        <p:spPr>
          <a:xfrm>
            <a:off x="8231220" y="4191687"/>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JSON serialize, send response back to the client</a:t>
            </a:r>
          </a:p>
        </p:txBody>
      </p:sp>
      <p:sp>
        <p:nvSpPr>
          <p:cNvPr id="22" name="TextBox 21">
            <a:extLst>
              <a:ext uri="{FF2B5EF4-FFF2-40B4-BE49-F238E27FC236}">
                <a16:creationId xmlns:a16="http://schemas.microsoft.com/office/drawing/2014/main" id="{A52C9715-F7C8-5740-B461-1A2636ECC37A}"/>
              </a:ext>
            </a:extLst>
          </p:cNvPr>
          <p:cNvSpPr txBox="1"/>
          <p:nvPr/>
        </p:nvSpPr>
        <p:spPr>
          <a:xfrm>
            <a:off x="10684243" y="4315310"/>
            <a:ext cx="1507758"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5 milliseconds</a:t>
            </a:r>
          </a:p>
        </p:txBody>
      </p:sp>
      <p:cxnSp>
        <p:nvCxnSpPr>
          <p:cNvPr id="23" name="Straight Arrow Connector 22">
            <a:extLst>
              <a:ext uri="{FF2B5EF4-FFF2-40B4-BE49-F238E27FC236}">
                <a16:creationId xmlns:a16="http://schemas.microsoft.com/office/drawing/2014/main" id="{73073B20-61BE-BA4C-A0CD-9974B7241E83}"/>
              </a:ext>
            </a:extLst>
          </p:cNvPr>
          <p:cNvCxnSpPr>
            <a:cxnSpLocks/>
          </p:cNvCxnSpPr>
          <p:nvPr/>
        </p:nvCxnSpPr>
        <p:spPr>
          <a:xfrm>
            <a:off x="6950660" y="2613669"/>
            <a:ext cx="0" cy="180180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82890D9-5C43-FD4F-BBB7-B846CC9AD09D}"/>
              </a:ext>
            </a:extLst>
          </p:cNvPr>
          <p:cNvCxnSpPr>
            <a:cxnSpLocks/>
          </p:cNvCxnSpPr>
          <p:nvPr/>
        </p:nvCxnSpPr>
        <p:spPr>
          <a:xfrm>
            <a:off x="6725334" y="4488271"/>
            <a:ext cx="1382823"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4278D39-C3CB-5340-B176-5C32C25919E3}"/>
              </a:ext>
            </a:extLst>
          </p:cNvPr>
          <p:cNvSpPr txBox="1"/>
          <p:nvPr/>
        </p:nvSpPr>
        <p:spPr>
          <a:xfrm>
            <a:off x="4282892" y="3110594"/>
            <a:ext cx="3039452" cy="861967"/>
          </a:xfrm>
          <a:prstGeom prst="rect">
            <a:avLst/>
          </a:prstGeom>
          <a:noFill/>
        </p:spPr>
        <p:txBody>
          <a:bodyPr wrap="square" rtlCol="0">
            <a:spAutoFit/>
          </a:bodyPr>
          <a:lstStyle/>
          <a:p>
            <a:pPr algn="l"/>
            <a:r>
              <a:rPr lang="en-US" sz="1667" dirty="0">
                <a:latin typeface="Amazon Ember" panose="020B0603020204020204" pitchFamily="34" charset="0"/>
                <a:ea typeface="Amazon Ember" panose="020B0603020204020204" pitchFamily="34" charset="0"/>
                <a:cs typeface="Amazon Ember" panose="020B0603020204020204" pitchFamily="34" charset="0"/>
              </a:rPr>
              <a:t>There is already a query dispatched to the DB, just subscribe to its response</a:t>
            </a:r>
          </a:p>
        </p:txBody>
      </p:sp>
      <p:sp>
        <p:nvSpPr>
          <p:cNvPr id="30" name="TextBox 29">
            <a:extLst>
              <a:ext uri="{FF2B5EF4-FFF2-40B4-BE49-F238E27FC236}">
                <a16:creationId xmlns:a16="http://schemas.microsoft.com/office/drawing/2014/main" id="{CC85AC63-5DD7-4641-BDB9-F294432D42E4}"/>
              </a:ext>
            </a:extLst>
          </p:cNvPr>
          <p:cNvSpPr txBox="1"/>
          <p:nvPr/>
        </p:nvSpPr>
        <p:spPr>
          <a:xfrm>
            <a:off x="10684243" y="2410564"/>
            <a:ext cx="1507758" cy="323165"/>
          </a:xfrm>
          <a:prstGeom prst="rect">
            <a:avLst/>
          </a:prstGeom>
          <a:noFill/>
        </p:spPr>
        <p:txBody>
          <a:bodyPr wrap="square" rtlCol="0">
            <a:spAutoFit/>
          </a:bodyPr>
          <a:lstStyle/>
          <a:p>
            <a:pPr algn="l"/>
            <a:r>
              <a:rPr lang="en-US" sz="1500" dirty="0">
                <a:latin typeface="Amazon Ember" panose="020B0603020204020204" pitchFamily="34" charset="0"/>
                <a:ea typeface="Amazon Ember" panose="020B0603020204020204" pitchFamily="34" charset="0"/>
                <a:cs typeface="Amazon Ember" panose="020B0603020204020204" pitchFamily="34" charset="0"/>
              </a:rPr>
              <a:t>10 milliseconds</a:t>
            </a:r>
          </a:p>
        </p:txBody>
      </p:sp>
      <p:sp>
        <p:nvSpPr>
          <p:cNvPr id="31" name="TextBox 30">
            <a:extLst>
              <a:ext uri="{FF2B5EF4-FFF2-40B4-BE49-F238E27FC236}">
                <a16:creationId xmlns:a16="http://schemas.microsoft.com/office/drawing/2014/main" id="{92471F09-6A63-C64E-9B2B-AB30C3ECFDF9}"/>
              </a:ext>
            </a:extLst>
          </p:cNvPr>
          <p:cNvSpPr txBox="1"/>
          <p:nvPr/>
        </p:nvSpPr>
        <p:spPr>
          <a:xfrm>
            <a:off x="489623" y="5333637"/>
            <a:ext cx="10263349"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Reduced load on downstream service or DB. Decreased average latency.</a:t>
            </a: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Service becomes more performant with more concurrency.</a:t>
            </a:r>
          </a:p>
        </p:txBody>
      </p:sp>
      <p:sp>
        <p:nvSpPr>
          <p:cNvPr id="32" name="TextBox 31">
            <a:extLst>
              <a:ext uri="{FF2B5EF4-FFF2-40B4-BE49-F238E27FC236}">
                <a16:creationId xmlns:a16="http://schemas.microsoft.com/office/drawing/2014/main" id="{B82FE5C6-D4D4-C140-9131-F4123BAEE39E}"/>
              </a:ext>
            </a:extLst>
          </p:cNvPr>
          <p:cNvSpPr txBox="1"/>
          <p:nvPr/>
        </p:nvSpPr>
        <p:spPr>
          <a:xfrm>
            <a:off x="318447" y="1550407"/>
            <a:ext cx="175297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Time</a:t>
            </a:r>
          </a:p>
        </p:txBody>
      </p:sp>
    </p:spTree>
    <p:extLst>
      <p:ext uri="{BB962C8B-B14F-4D97-AF65-F5344CB8AC3E}">
        <p14:creationId xmlns:p14="http://schemas.microsoft.com/office/powerpoint/2010/main" val="1110671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1A6140-C331-084E-A46D-6D80F146B638}"/>
              </a:ext>
            </a:extLst>
          </p:cNvPr>
          <p:cNvSpPr txBox="1">
            <a:spLocks/>
          </p:cNvSpPr>
          <p:nvPr/>
        </p:nvSpPr>
        <p:spPr>
          <a:xfrm>
            <a:off x="625934" y="523612"/>
            <a:ext cx="10496170" cy="1298044"/>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Upsides of concurrency: I/O batching</a:t>
            </a:r>
          </a:p>
        </p:txBody>
      </p:sp>
      <p:cxnSp>
        <p:nvCxnSpPr>
          <p:cNvPr id="10" name="Straight Arrow Connector 9">
            <a:extLst>
              <a:ext uri="{FF2B5EF4-FFF2-40B4-BE49-F238E27FC236}">
                <a16:creationId xmlns:a16="http://schemas.microsoft.com/office/drawing/2014/main" id="{7F64D13C-0086-6445-8516-E43C7ACD07A8}"/>
              </a:ext>
            </a:extLst>
          </p:cNvPr>
          <p:cNvCxnSpPr>
            <a:cxnSpLocks/>
          </p:cNvCxnSpPr>
          <p:nvPr/>
        </p:nvCxnSpPr>
        <p:spPr>
          <a:xfrm flipV="1">
            <a:off x="247539" y="1954581"/>
            <a:ext cx="11696922" cy="8569"/>
          </a:xfrm>
          <a:prstGeom prst="straightConnector1">
            <a:avLst/>
          </a:prstGeom>
          <a:ln w="889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50E9DF8-64A3-9347-8EBB-484C0756BAF1}"/>
              </a:ext>
            </a:extLst>
          </p:cNvPr>
          <p:cNvSpPr/>
          <p:nvPr/>
        </p:nvSpPr>
        <p:spPr>
          <a:xfrm>
            <a:off x="489623" y="2330542"/>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 PUT user metadata</a:t>
            </a:r>
          </a:p>
        </p:txBody>
      </p:sp>
      <p:cxnSp>
        <p:nvCxnSpPr>
          <p:cNvPr id="26" name="Straight Arrow Connector 25">
            <a:extLst>
              <a:ext uri="{FF2B5EF4-FFF2-40B4-BE49-F238E27FC236}">
                <a16:creationId xmlns:a16="http://schemas.microsoft.com/office/drawing/2014/main" id="{DAC92D14-7422-4948-94D5-88D5E99FCE4B}"/>
              </a:ext>
            </a:extLst>
          </p:cNvPr>
          <p:cNvCxnSpPr>
            <a:cxnSpLocks/>
          </p:cNvCxnSpPr>
          <p:nvPr/>
        </p:nvCxnSpPr>
        <p:spPr>
          <a:xfrm>
            <a:off x="2940844" y="2613669"/>
            <a:ext cx="1690688"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7423370-6DBC-5245-A981-442288904B60}"/>
              </a:ext>
            </a:extLst>
          </p:cNvPr>
          <p:cNvSpPr txBox="1"/>
          <p:nvPr/>
        </p:nvSpPr>
        <p:spPr>
          <a:xfrm>
            <a:off x="318447" y="1550407"/>
            <a:ext cx="175297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Time</a:t>
            </a:r>
          </a:p>
        </p:txBody>
      </p:sp>
      <p:sp>
        <p:nvSpPr>
          <p:cNvPr id="18" name="Rectangle 17">
            <a:extLst>
              <a:ext uri="{FF2B5EF4-FFF2-40B4-BE49-F238E27FC236}">
                <a16:creationId xmlns:a16="http://schemas.microsoft.com/office/drawing/2014/main" id="{8D5EC381-2E1A-3749-9282-2E97A101B8B9}"/>
              </a:ext>
            </a:extLst>
          </p:cNvPr>
          <p:cNvSpPr/>
          <p:nvPr/>
        </p:nvSpPr>
        <p:spPr>
          <a:xfrm>
            <a:off x="4730495" y="2330542"/>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UPDATE query to the DB</a:t>
            </a:r>
          </a:p>
        </p:txBody>
      </p:sp>
      <p:cxnSp>
        <p:nvCxnSpPr>
          <p:cNvPr id="20" name="Straight Arrow Connector 19">
            <a:extLst>
              <a:ext uri="{FF2B5EF4-FFF2-40B4-BE49-F238E27FC236}">
                <a16:creationId xmlns:a16="http://schemas.microsoft.com/office/drawing/2014/main" id="{FDD12936-37F6-8F4D-89E9-930853F1CE32}"/>
              </a:ext>
            </a:extLst>
          </p:cNvPr>
          <p:cNvCxnSpPr>
            <a:cxnSpLocks/>
          </p:cNvCxnSpPr>
          <p:nvPr/>
        </p:nvCxnSpPr>
        <p:spPr>
          <a:xfrm>
            <a:off x="7211219" y="2613669"/>
            <a:ext cx="1690688"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A5EDFE0E-F513-E04F-8632-2DBFFA30EA47}"/>
              </a:ext>
            </a:extLst>
          </p:cNvPr>
          <p:cNvSpPr/>
          <p:nvPr/>
        </p:nvSpPr>
        <p:spPr>
          <a:xfrm>
            <a:off x="9030373" y="2330541"/>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DB confirmation, return</a:t>
            </a:r>
          </a:p>
          <a:p>
            <a:pPr algn="ctr"/>
            <a:r>
              <a:rPr lang="en-US" sz="1333" dirty="0"/>
              <a:t>200 OK status code</a:t>
            </a:r>
          </a:p>
        </p:txBody>
      </p:sp>
      <p:sp>
        <p:nvSpPr>
          <p:cNvPr id="32" name="TextBox 31">
            <a:extLst>
              <a:ext uri="{FF2B5EF4-FFF2-40B4-BE49-F238E27FC236}">
                <a16:creationId xmlns:a16="http://schemas.microsoft.com/office/drawing/2014/main" id="{D947A958-0179-3D42-A760-36EB2F8BD2AE}"/>
              </a:ext>
            </a:extLst>
          </p:cNvPr>
          <p:cNvSpPr txBox="1"/>
          <p:nvPr/>
        </p:nvSpPr>
        <p:spPr>
          <a:xfrm>
            <a:off x="489623" y="3795490"/>
            <a:ext cx="10263349" cy="1952137"/>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Typical POST or PUT API call flow:</a:t>
            </a:r>
            <a:br>
              <a:rPr lang="en-US" sz="2417" dirty="0">
                <a:latin typeface="Amazon Ember" panose="020B0603020204020204" pitchFamily="34" charset="0"/>
                <a:ea typeface="Amazon Ember" panose="020B0603020204020204" pitchFamily="34" charset="0"/>
                <a:cs typeface="Amazon Ember" panose="020B0603020204020204" pitchFamily="34" charset="0"/>
              </a:rPr>
            </a:br>
            <a:br>
              <a:rPr lang="en-US" sz="2417" dirty="0">
                <a:latin typeface="Amazon Ember" panose="020B0603020204020204" pitchFamily="34" charset="0"/>
                <a:ea typeface="Amazon Ember" panose="020B0603020204020204" pitchFamily="34" charset="0"/>
                <a:cs typeface="Amazon Ember" panose="020B0603020204020204" pitchFamily="34" charset="0"/>
              </a:rPr>
            </a:br>
            <a:r>
              <a:rPr lang="en-US" sz="2417" dirty="0">
                <a:latin typeface="Amazon Ember" panose="020B0603020204020204" pitchFamily="34" charset="0"/>
                <a:ea typeface="Amazon Ember" panose="020B0603020204020204" pitchFamily="34" charset="0"/>
                <a:cs typeface="Amazon Ember" panose="020B0603020204020204" pitchFamily="34" charset="0"/>
              </a:rPr>
              <a:t>1. Accept a JSON payload and validate it</a:t>
            </a: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2. Write it into a database</a:t>
            </a: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3. When the database operation succeeds, return a 200 OK status code</a:t>
            </a:r>
          </a:p>
        </p:txBody>
      </p:sp>
    </p:spTree>
    <p:extLst>
      <p:ext uri="{BB962C8B-B14F-4D97-AF65-F5344CB8AC3E}">
        <p14:creationId xmlns:p14="http://schemas.microsoft.com/office/powerpoint/2010/main" val="2968707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1A6140-C331-084E-A46D-6D80F146B638}"/>
              </a:ext>
            </a:extLst>
          </p:cNvPr>
          <p:cNvSpPr txBox="1">
            <a:spLocks/>
          </p:cNvSpPr>
          <p:nvPr/>
        </p:nvSpPr>
        <p:spPr>
          <a:xfrm>
            <a:off x="625934" y="523612"/>
            <a:ext cx="10496170" cy="1298044"/>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Upsides of concurrency: I/O batching</a:t>
            </a:r>
          </a:p>
        </p:txBody>
      </p:sp>
      <p:cxnSp>
        <p:nvCxnSpPr>
          <p:cNvPr id="10" name="Straight Arrow Connector 9">
            <a:extLst>
              <a:ext uri="{FF2B5EF4-FFF2-40B4-BE49-F238E27FC236}">
                <a16:creationId xmlns:a16="http://schemas.microsoft.com/office/drawing/2014/main" id="{7F64D13C-0086-6445-8516-E43C7ACD07A8}"/>
              </a:ext>
            </a:extLst>
          </p:cNvPr>
          <p:cNvCxnSpPr>
            <a:cxnSpLocks/>
          </p:cNvCxnSpPr>
          <p:nvPr/>
        </p:nvCxnSpPr>
        <p:spPr>
          <a:xfrm flipV="1">
            <a:off x="247539" y="1954581"/>
            <a:ext cx="11696922" cy="8569"/>
          </a:xfrm>
          <a:prstGeom prst="straightConnector1">
            <a:avLst/>
          </a:prstGeom>
          <a:ln w="889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50E9DF8-64A3-9347-8EBB-484C0756BAF1}"/>
              </a:ext>
            </a:extLst>
          </p:cNvPr>
          <p:cNvSpPr/>
          <p:nvPr/>
        </p:nvSpPr>
        <p:spPr>
          <a:xfrm>
            <a:off x="489623" y="2330542"/>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 PUT user metadata</a:t>
            </a:r>
          </a:p>
        </p:txBody>
      </p:sp>
      <p:cxnSp>
        <p:nvCxnSpPr>
          <p:cNvPr id="26" name="Straight Arrow Connector 25">
            <a:extLst>
              <a:ext uri="{FF2B5EF4-FFF2-40B4-BE49-F238E27FC236}">
                <a16:creationId xmlns:a16="http://schemas.microsoft.com/office/drawing/2014/main" id="{DAC92D14-7422-4948-94D5-88D5E99FCE4B}"/>
              </a:ext>
            </a:extLst>
          </p:cNvPr>
          <p:cNvCxnSpPr>
            <a:cxnSpLocks/>
          </p:cNvCxnSpPr>
          <p:nvPr/>
        </p:nvCxnSpPr>
        <p:spPr>
          <a:xfrm>
            <a:off x="2940844" y="2613669"/>
            <a:ext cx="2933175"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7423370-6DBC-5245-A981-442288904B60}"/>
              </a:ext>
            </a:extLst>
          </p:cNvPr>
          <p:cNvSpPr txBox="1"/>
          <p:nvPr/>
        </p:nvSpPr>
        <p:spPr>
          <a:xfrm>
            <a:off x="318447" y="1550407"/>
            <a:ext cx="175297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Time</a:t>
            </a:r>
          </a:p>
        </p:txBody>
      </p:sp>
      <p:sp>
        <p:nvSpPr>
          <p:cNvPr id="18" name="Rectangle 17">
            <a:extLst>
              <a:ext uri="{FF2B5EF4-FFF2-40B4-BE49-F238E27FC236}">
                <a16:creationId xmlns:a16="http://schemas.microsoft.com/office/drawing/2014/main" id="{8D5EC381-2E1A-3749-9282-2E97A101B8B9}"/>
              </a:ext>
            </a:extLst>
          </p:cNvPr>
          <p:cNvSpPr/>
          <p:nvPr/>
        </p:nvSpPr>
        <p:spPr>
          <a:xfrm>
            <a:off x="5874019" y="4776530"/>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UPDATE query to the DB</a:t>
            </a:r>
          </a:p>
        </p:txBody>
      </p:sp>
      <p:sp>
        <p:nvSpPr>
          <p:cNvPr id="24" name="Rectangle 23">
            <a:extLst>
              <a:ext uri="{FF2B5EF4-FFF2-40B4-BE49-F238E27FC236}">
                <a16:creationId xmlns:a16="http://schemas.microsoft.com/office/drawing/2014/main" id="{A5EDFE0E-F513-E04F-8632-2DBFFA30EA47}"/>
              </a:ext>
            </a:extLst>
          </p:cNvPr>
          <p:cNvSpPr/>
          <p:nvPr/>
        </p:nvSpPr>
        <p:spPr>
          <a:xfrm>
            <a:off x="9030373" y="2330541"/>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DB confirmation, return</a:t>
            </a:r>
          </a:p>
          <a:p>
            <a:pPr algn="ctr"/>
            <a:r>
              <a:rPr lang="en-US" sz="1333" dirty="0"/>
              <a:t>200 OK status code</a:t>
            </a:r>
          </a:p>
        </p:txBody>
      </p:sp>
      <p:sp>
        <p:nvSpPr>
          <p:cNvPr id="11" name="Rectangle 10">
            <a:extLst>
              <a:ext uri="{FF2B5EF4-FFF2-40B4-BE49-F238E27FC236}">
                <a16:creationId xmlns:a16="http://schemas.microsoft.com/office/drawing/2014/main" id="{76275428-B874-F94B-A87F-021362543017}"/>
              </a:ext>
            </a:extLst>
          </p:cNvPr>
          <p:cNvSpPr/>
          <p:nvPr/>
        </p:nvSpPr>
        <p:spPr>
          <a:xfrm>
            <a:off x="1170852" y="3169187"/>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 PUT user metadata</a:t>
            </a:r>
          </a:p>
        </p:txBody>
      </p:sp>
      <p:sp>
        <p:nvSpPr>
          <p:cNvPr id="12" name="Rectangle 11">
            <a:extLst>
              <a:ext uri="{FF2B5EF4-FFF2-40B4-BE49-F238E27FC236}">
                <a16:creationId xmlns:a16="http://schemas.microsoft.com/office/drawing/2014/main" id="{6184EFDA-7460-E241-A6A1-3FF3C79A6326}"/>
              </a:ext>
            </a:extLst>
          </p:cNvPr>
          <p:cNvSpPr/>
          <p:nvPr/>
        </p:nvSpPr>
        <p:spPr>
          <a:xfrm>
            <a:off x="1665752" y="4007831"/>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 PUT user metadata</a:t>
            </a:r>
          </a:p>
        </p:txBody>
      </p:sp>
      <p:sp>
        <p:nvSpPr>
          <p:cNvPr id="13" name="Rectangle 12">
            <a:extLst>
              <a:ext uri="{FF2B5EF4-FFF2-40B4-BE49-F238E27FC236}">
                <a16:creationId xmlns:a16="http://schemas.microsoft.com/office/drawing/2014/main" id="{840B32CD-58AD-9744-B51C-E99265713911}"/>
              </a:ext>
            </a:extLst>
          </p:cNvPr>
          <p:cNvSpPr/>
          <p:nvPr/>
        </p:nvSpPr>
        <p:spPr>
          <a:xfrm>
            <a:off x="2119044" y="4776530"/>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 PUT user metadata</a:t>
            </a:r>
          </a:p>
        </p:txBody>
      </p:sp>
      <p:sp>
        <p:nvSpPr>
          <p:cNvPr id="15" name="Rectangle 14">
            <a:extLst>
              <a:ext uri="{FF2B5EF4-FFF2-40B4-BE49-F238E27FC236}">
                <a16:creationId xmlns:a16="http://schemas.microsoft.com/office/drawing/2014/main" id="{84FFF893-02D1-7647-9110-C19FAF6A2C63}"/>
              </a:ext>
            </a:extLst>
          </p:cNvPr>
          <p:cNvSpPr/>
          <p:nvPr/>
        </p:nvSpPr>
        <p:spPr>
          <a:xfrm>
            <a:off x="9030373" y="3145871"/>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DB confirmation, return</a:t>
            </a:r>
          </a:p>
          <a:p>
            <a:pPr algn="ctr"/>
            <a:r>
              <a:rPr lang="en-US" sz="1333" dirty="0"/>
              <a:t>200 OK status code</a:t>
            </a:r>
          </a:p>
        </p:txBody>
      </p:sp>
      <p:sp>
        <p:nvSpPr>
          <p:cNvPr id="17" name="Rectangle 16">
            <a:extLst>
              <a:ext uri="{FF2B5EF4-FFF2-40B4-BE49-F238E27FC236}">
                <a16:creationId xmlns:a16="http://schemas.microsoft.com/office/drawing/2014/main" id="{AA81A254-3B1D-7F46-AE48-F7EA328EC9AA}"/>
              </a:ext>
            </a:extLst>
          </p:cNvPr>
          <p:cNvSpPr/>
          <p:nvPr/>
        </p:nvSpPr>
        <p:spPr>
          <a:xfrm>
            <a:off x="9030373" y="3961200"/>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DB confirmation, return</a:t>
            </a:r>
          </a:p>
          <a:p>
            <a:pPr algn="ctr"/>
            <a:r>
              <a:rPr lang="en-US" sz="1333" dirty="0"/>
              <a:t>200 OK status code</a:t>
            </a:r>
          </a:p>
        </p:txBody>
      </p:sp>
      <p:sp>
        <p:nvSpPr>
          <p:cNvPr id="19" name="Rectangle 18">
            <a:extLst>
              <a:ext uri="{FF2B5EF4-FFF2-40B4-BE49-F238E27FC236}">
                <a16:creationId xmlns:a16="http://schemas.microsoft.com/office/drawing/2014/main" id="{BED86AD3-42E2-5447-841E-00CF08715B2A}"/>
              </a:ext>
            </a:extLst>
          </p:cNvPr>
          <p:cNvSpPr/>
          <p:nvPr/>
        </p:nvSpPr>
        <p:spPr>
          <a:xfrm>
            <a:off x="9030373" y="4776530"/>
            <a:ext cx="2352258" cy="566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DB confirmation, return</a:t>
            </a:r>
          </a:p>
          <a:p>
            <a:pPr algn="ctr"/>
            <a:r>
              <a:rPr lang="en-US" sz="1333" dirty="0"/>
              <a:t>200 OK status code</a:t>
            </a:r>
          </a:p>
        </p:txBody>
      </p:sp>
      <p:cxnSp>
        <p:nvCxnSpPr>
          <p:cNvPr id="21" name="Straight Arrow Connector 20">
            <a:extLst>
              <a:ext uri="{FF2B5EF4-FFF2-40B4-BE49-F238E27FC236}">
                <a16:creationId xmlns:a16="http://schemas.microsoft.com/office/drawing/2014/main" id="{23A38079-229A-984D-A4C2-5494429DD3A1}"/>
              </a:ext>
            </a:extLst>
          </p:cNvPr>
          <p:cNvCxnSpPr>
            <a:cxnSpLocks/>
          </p:cNvCxnSpPr>
          <p:nvPr/>
        </p:nvCxnSpPr>
        <p:spPr>
          <a:xfrm flipV="1">
            <a:off x="3639344" y="3428998"/>
            <a:ext cx="2234675" cy="1735"/>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CD9FBBF-A9F1-0740-9663-F0BC4AF5F165}"/>
              </a:ext>
            </a:extLst>
          </p:cNvPr>
          <p:cNvCxnSpPr>
            <a:cxnSpLocks/>
          </p:cNvCxnSpPr>
          <p:nvPr/>
        </p:nvCxnSpPr>
        <p:spPr>
          <a:xfrm>
            <a:off x="4159251" y="4290958"/>
            <a:ext cx="1714768"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08DC8BA9-A9DC-2941-91BA-DD8F53156718}"/>
              </a:ext>
            </a:extLst>
          </p:cNvPr>
          <p:cNvCxnSpPr>
            <a:cxnSpLocks/>
          </p:cNvCxnSpPr>
          <p:nvPr/>
        </p:nvCxnSpPr>
        <p:spPr>
          <a:xfrm>
            <a:off x="4678898" y="5060396"/>
            <a:ext cx="1039293"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7C650FD-1830-DB44-B755-925132C10FB4}"/>
              </a:ext>
            </a:extLst>
          </p:cNvPr>
          <p:cNvCxnSpPr>
            <a:cxnSpLocks/>
          </p:cNvCxnSpPr>
          <p:nvPr/>
        </p:nvCxnSpPr>
        <p:spPr>
          <a:xfrm>
            <a:off x="8342054" y="5059657"/>
            <a:ext cx="551915"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4BDCF1FC-CFA3-574E-BC7B-45B6FACC9ECE}"/>
              </a:ext>
            </a:extLst>
          </p:cNvPr>
          <p:cNvSpPr txBox="1"/>
          <p:nvPr/>
        </p:nvSpPr>
        <p:spPr>
          <a:xfrm>
            <a:off x="6093435" y="2556729"/>
            <a:ext cx="2046933" cy="1580176"/>
          </a:xfrm>
          <a:prstGeom prst="rect">
            <a:avLst/>
          </a:prstGeom>
          <a:noFill/>
          <a:ln w="28575">
            <a:solidFill>
              <a:schemeClr val="tx1">
                <a:lumMod val="95000"/>
              </a:schemeClr>
            </a:solidFill>
          </a:ln>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Add multiple user objects to one combined batch query</a:t>
            </a:r>
          </a:p>
        </p:txBody>
      </p:sp>
      <p:cxnSp>
        <p:nvCxnSpPr>
          <p:cNvPr id="48" name="Straight Arrow Connector 47">
            <a:extLst>
              <a:ext uri="{FF2B5EF4-FFF2-40B4-BE49-F238E27FC236}">
                <a16:creationId xmlns:a16="http://schemas.microsoft.com/office/drawing/2014/main" id="{A5F1DF2E-EB98-7A41-AF63-3D9B48D986E2}"/>
              </a:ext>
            </a:extLst>
          </p:cNvPr>
          <p:cNvCxnSpPr>
            <a:cxnSpLocks/>
          </p:cNvCxnSpPr>
          <p:nvPr/>
        </p:nvCxnSpPr>
        <p:spPr>
          <a:xfrm>
            <a:off x="8359784" y="4244328"/>
            <a:ext cx="551915"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FF4EF852-427A-6449-BC1D-CC5A1D4975D3}"/>
              </a:ext>
            </a:extLst>
          </p:cNvPr>
          <p:cNvCxnSpPr>
            <a:cxnSpLocks/>
          </p:cNvCxnSpPr>
          <p:nvPr/>
        </p:nvCxnSpPr>
        <p:spPr>
          <a:xfrm>
            <a:off x="8359784" y="3428998"/>
            <a:ext cx="551915"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A90D839-A1AE-314A-B92C-A1EDE353D791}"/>
              </a:ext>
            </a:extLst>
          </p:cNvPr>
          <p:cNvCxnSpPr>
            <a:cxnSpLocks/>
          </p:cNvCxnSpPr>
          <p:nvPr/>
        </p:nvCxnSpPr>
        <p:spPr>
          <a:xfrm>
            <a:off x="8371432" y="2597792"/>
            <a:ext cx="551915" cy="0"/>
          </a:xfrm>
          <a:prstGeom prst="straightConnector1">
            <a:avLst/>
          </a:prstGeom>
          <a:ln>
            <a:solidFill>
              <a:schemeClr val="tx1">
                <a:lumMod val="95000"/>
                <a:alpha val="99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D748A23F-3B87-E547-BC0E-D3FC61175B53}"/>
              </a:ext>
            </a:extLst>
          </p:cNvPr>
          <p:cNvSpPr txBox="1"/>
          <p:nvPr/>
        </p:nvSpPr>
        <p:spPr>
          <a:xfrm>
            <a:off x="586516" y="5768883"/>
            <a:ext cx="10263349"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Latency rises a little, but DB load reduces</a:t>
            </a:r>
          </a:p>
        </p:txBody>
      </p:sp>
    </p:spTree>
    <p:extLst>
      <p:ext uri="{BB962C8B-B14F-4D97-AF65-F5344CB8AC3E}">
        <p14:creationId xmlns:p14="http://schemas.microsoft.com/office/powerpoint/2010/main" val="295699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1A6140-C331-084E-A46D-6D80F146B638}"/>
              </a:ext>
            </a:extLst>
          </p:cNvPr>
          <p:cNvSpPr txBox="1">
            <a:spLocks/>
          </p:cNvSpPr>
          <p:nvPr/>
        </p:nvSpPr>
        <p:spPr>
          <a:xfrm>
            <a:off x="625934" y="523612"/>
            <a:ext cx="10496170" cy="732576"/>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I/O batching gets better at higher concurrency</a:t>
            </a:r>
          </a:p>
        </p:txBody>
      </p:sp>
      <p:sp>
        <p:nvSpPr>
          <p:cNvPr id="51" name="TextBox 50">
            <a:extLst>
              <a:ext uri="{FF2B5EF4-FFF2-40B4-BE49-F238E27FC236}">
                <a16:creationId xmlns:a16="http://schemas.microsoft.com/office/drawing/2014/main" id="{D748A23F-3B87-E547-BC0E-D3FC61175B53}"/>
              </a:ext>
            </a:extLst>
          </p:cNvPr>
          <p:cNvSpPr txBox="1"/>
          <p:nvPr/>
        </p:nvSpPr>
        <p:spPr>
          <a:xfrm>
            <a:off x="625935" y="1597235"/>
            <a:ext cx="10263349" cy="120821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Dispatch a batch call when either condition is met:</a:t>
            </a: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	- 10 milliseconds have passed</a:t>
            </a: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	- 10 items have accumulated in the batch</a:t>
            </a:r>
          </a:p>
        </p:txBody>
      </p:sp>
      <p:cxnSp>
        <p:nvCxnSpPr>
          <p:cNvPr id="27" name="Straight Connector 26">
            <a:extLst>
              <a:ext uri="{FF2B5EF4-FFF2-40B4-BE49-F238E27FC236}">
                <a16:creationId xmlns:a16="http://schemas.microsoft.com/office/drawing/2014/main" id="{BEF7B416-54FD-5343-BA85-D092E5DC2384}"/>
              </a:ext>
            </a:extLst>
          </p:cNvPr>
          <p:cNvCxnSpPr/>
          <p:nvPr/>
        </p:nvCxnSpPr>
        <p:spPr>
          <a:xfrm>
            <a:off x="778525" y="3130917"/>
            <a:ext cx="0" cy="2960914"/>
          </a:xfrm>
          <a:prstGeom prst="line">
            <a:avLst/>
          </a:prstGeom>
          <a:ln w="698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62C5E1D-1624-8D45-9B9F-5642EED274C2}"/>
              </a:ext>
            </a:extLst>
          </p:cNvPr>
          <p:cNvCxnSpPr>
            <a:cxnSpLocks/>
          </p:cNvCxnSpPr>
          <p:nvPr/>
        </p:nvCxnSpPr>
        <p:spPr>
          <a:xfrm>
            <a:off x="778525" y="6059175"/>
            <a:ext cx="5253620" cy="0"/>
          </a:xfrm>
          <a:prstGeom prst="line">
            <a:avLst/>
          </a:prstGeom>
          <a:ln w="6985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0FC258E-3421-5E43-BF5C-EC83A6F8BAEA}"/>
              </a:ext>
            </a:extLst>
          </p:cNvPr>
          <p:cNvSpPr txBox="1"/>
          <p:nvPr/>
        </p:nvSpPr>
        <p:spPr>
          <a:xfrm>
            <a:off x="5620369" y="5008270"/>
            <a:ext cx="3291128" cy="451342"/>
          </a:xfrm>
          <a:prstGeom prst="rect">
            <a:avLst/>
          </a:prstGeom>
          <a:noFill/>
        </p:spPr>
        <p:txBody>
          <a:bodyPr wrap="square" rtlCol="0">
            <a:spAutoFit/>
          </a:bodyPr>
          <a:lstStyle/>
          <a:p>
            <a:pPr algn="ctr"/>
            <a:r>
              <a:rPr lang="en-US" sz="2333" dirty="0">
                <a:solidFill>
                  <a:schemeClr val="accent5"/>
                </a:solidFill>
              </a:rPr>
              <a:t>Downstream API calls</a:t>
            </a:r>
          </a:p>
        </p:txBody>
      </p:sp>
      <p:cxnSp>
        <p:nvCxnSpPr>
          <p:cNvPr id="39" name="Straight Connector 38">
            <a:extLst>
              <a:ext uri="{FF2B5EF4-FFF2-40B4-BE49-F238E27FC236}">
                <a16:creationId xmlns:a16="http://schemas.microsoft.com/office/drawing/2014/main" id="{6F1D4327-F445-064B-8CBA-57987BFFDF33}"/>
              </a:ext>
            </a:extLst>
          </p:cNvPr>
          <p:cNvCxnSpPr>
            <a:cxnSpLocks/>
          </p:cNvCxnSpPr>
          <p:nvPr/>
        </p:nvCxnSpPr>
        <p:spPr>
          <a:xfrm>
            <a:off x="1248359" y="5766573"/>
            <a:ext cx="1525798" cy="0"/>
          </a:xfrm>
          <a:prstGeom prst="line">
            <a:avLst/>
          </a:prstGeom>
          <a:ln w="920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9D90711-4FD6-F644-A8BF-02A409B92323}"/>
              </a:ext>
            </a:extLst>
          </p:cNvPr>
          <p:cNvCxnSpPr>
            <a:cxnSpLocks/>
            <a:endCxn id="43" idx="1"/>
          </p:cNvCxnSpPr>
          <p:nvPr/>
        </p:nvCxnSpPr>
        <p:spPr>
          <a:xfrm flipV="1">
            <a:off x="778524" y="3436663"/>
            <a:ext cx="4816985" cy="2589857"/>
          </a:xfrm>
          <a:prstGeom prst="line">
            <a:avLst/>
          </a:prstGeom>
          <a:ln w="920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9D737758-A2E4-F34A-9ECD-F6E24DD8611C}"/>
              </a:ext>
            </a:extLst>
          </p:cNvPr>
          <p:cNvSpPr txBox="1"/>
          <p:nvPr/>
        </p:nvSpPr>
        <p:spPr>
          <a:xfrm>
            <a:off x="5595509" y="3210992"/>
            <a:ext cx="2846023" cy="451342"/>
          </a:xfrm>
          <a:prstGeom prst="rect">
            <a:avLst/>
          </a:prstGeom>
          <a:noFill/>
        </p:spPr>
        <p:txBody>
          <a:bodyPr wrap="square" rtlCol="0">
            <a:spAutoFit/>
          </a:bodyPr>
          <a:lstStyle/>
          <a:p>
            <a:pPr algn="ctr"/>
            <a:r>
              <a:rPr lang="en-US" sz="2333" dirty="0">
                <a:solidFill>
                  <a:srgbClr val="3EBFFF"/>
                </a:solidFill>
              </a:rPr>
              <a:t>Incoming Requests</a:t>
            </a:r>
          </a:p>
        </p:txBody>
      </p:sp>
      <p:cxnSp>
        <p:nvCxnSpPr>
          <p:cNvPr id="53" name="Straight Connector 52">
            <a:extLst>
              <a:ext uri="{FF2B5EF4-FFF2-40B4-BE49-F238E27FC236}">
                <a16:creationId xmlns:a16="http://schemas.microsoft.com/office/drawing/2014/main" id="{BBD3D750-EA88-4D41-AF5B-2425F2FE6117}"/>
              </a:ext>
            </a:extLst>
          </p:cNvPr>
          <p:cNvCxnSpPr>
            <a:cxnSpLocks/>
          </p:cNvCxnSpPr>
          <p:nvPr/>
        </p:nvCxnSpPr>
        <p:spPr>
          <a:xfrm flipV="1">
            <a:off x="2774157" y="5495437"/>
            <a:ext cx="0" cy="300183"/>
          </a:xfrm>
          <a:prstGeom prst="line">
            <a:avLst/>
          </a:prstGeom>
          <a:ln w="920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1B9E6AB-A99C-AC4C-9937-BDCCD47C3477}"/>
              </a:ext>
            </a:extLst>
          </p:cNvPr>
          <p:cNvCxnSpPr>
            <a:cxnSpLocks/>
          </p:cNvCxnSpPr>
          <p:nvPr/>
        </p:nvCxnSpPr>
        <p:spPr>
          <a:xfrm>
            <a:off x="2738437" y="5495437"/>
            <a:ext cx="1468438" cy="0"/>
          </a:xfrm>
          <a:prstGeom prst="line">
            <a:avLst/>
          </a:prstGeom>
          <a:ln w="920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D163DD14-22C0-D04D-AFEA-5357700DA18C}"/>
              </a:ext>
            </a:extLst>
          </p:cNvPr>
          <p:cNvCxnSpPr>
            <a:cxnSpLocks/>
          </p:cNvCxnSpPr>
          <p:nvPr/>
        </p:nvCxnSpPr>
        <p:spPr>
          <a:xfrm>
            <a:off x="4193922" y="5245279"/>
            <a:ext cx="1468438" cy="0"/>
          </a:xfrm>
          <a:prstGeom prst="line">
            <a:avLst/>
          </a:prstGeom>
          <a:ln w="920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D768BD1-C64E-114C-B196-0E742B61D7FB}"/>
              </a:ext>
            </a:extLst>
          </p:cNvPr>
          <p:cNvCxnSpPr>
            <a:cxnSpLocks/>
          </p:cNvCxnSpPr>
          <p:nvPr/>
        </p:nvCxnSpPr>
        <p:spPr>
          <a:xfrm flipV="1">
            <a:off x="4218781" y="5226279"/>
            <a:ext cx="0" cy="300183"/>
          </a:xfrm>
          <a:prstGeom prst="line">
            <a:avLst/>
          </a:prstGeom>
          <a:ln w="920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ED02BB77-4279-744E-BBE8-19AB016995A7}"/>
              </a:ext>
            </a:extLst>
          </p:cNvPr>
          <p:cNvSpPr txBox="1"/>
          <p:nvPr/>
        </p:nvSpPr>
        <p:spPr>
          <a:xfrm>
            <a:off x="9106761" y="3559009"/>
            <a:ext cx="2866562" cy="1952137"/>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Batches fill up and get dispatched faster at higher concurrency so latency lowers</a:t>
            </a:r>
          </a:p>
        </p:txBody>
      </p:sp>
      <p:sp>
        <p:nvSpPr>
          <p:cNvPr id="62" name="Freeform 61">
            <a:extLst>
              <a:ext uri="{FF2B5EF4-FFF2-40B4-BE49-F238E27FC236}">
                <a16:creationId xmlns:a16="http://schemas.microsoft.com/office/drawing/2014/main" id="{0F7691DD-7C81-234E-81E9-FE70131B7E30}"/>
              </a:ext>
            </a:extLst>
          </p:cNvPr>
          <p:cNvSpPr/>
          <p:nvPr/>
        </p:nvSpPr>
        <p:spPr>
          <a:xfrm rot="16200000">
            <a:off x="3000719" y="2918601"/>
            <a:ext cx="834093" cy="5228759"/>
          </a:xfrm>
          <a:custGeom>
            <a:avLst/>
            <a:gdLst>
              <a:gd name="connsiteX0" fmla="*/ 0 w 5133703"/>
              <a:gd name="connsiteY0" fmla="*/ 3622837 h 3622837"/>
              <a:gd name="connsiteX1" fmla="*/ 1149531 w 5133703"/>
              <a:gd name="connsiteY1" fmla="*/ 1219271 h 3622837"/>
              <a:gd name="connsiteX2" fmla="*/ 2521131 w 5133703"/>
              <a:gd name="connsiteY2" fmla="*/ 161180 h 3622837"/>
              <a:gd name="connsiteX3" fmla="*/ 5133703 w 5133703"/>
              <a:gd name="connsiteY3" fmla="*/ 4425 h 3622837"/>
            </a:gdLst>
            <a:ahLst/>
            <a:cxnLst>
              <a:cxn ang="0">
                <a:pos x="connsiteX0" y="connsiteY0"/>
              </a:cxn>
              <a:cxn ang="0">
                <a:pos x="connsiteX1" y="connsiteY1"/>
              </a:cxn>
              <a:cxn ang="0">
                <a:pos x="connsiteX2" y="connsiteY2"/>
              </a:cxn>
              <a:cxn ang="0">
                <a:pos x="connsiteX3" y="connsiteY3"/>
              </a:cxn>
            </a:cxnLst>
            <a:rect l="l" t="t" r="r" b="b"/>
            <a:pathLst>
              <a:path w="5133703" h="3622837">
                <a:moveTo>
                  <a:pt x="0" y="3622837"/>
                </a:moveTo>
                <a:cubicBezTo>
                  <a:pt x="364671" y="2709525"/>
                  <a:pt x="729343" y="1796214"/>
                  <a:pt x="1149531" y="1219271"/>
                </a:cubicBezTo>
                <a:cubicBezTo>
                  <a:pt x="1569719" y="642328"/>
                  <a:pt x="1857102" y="363654"/>
                  <a:pt x="2521131" y="161180"/>
                </a:cubicBezTo>
                <a:cubicBezTo>
                  <a:pt x="3185160" y="-41294"/>
                  <a:pt x="5133703" y="4425"/>
                  <a:pt x="5133703" y="4425"/>
                </a:cubicBezTo>
              </a:path>
            </a:pathLst>
          </a:custGeom>
          <a:noFill/>
          <a:ln w="762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63" name="TextBox 62">
            <a:extLst>
              <a:ext uri="{FF2B5EF4-FFF2-40B4-BE49-F238E27FC236}">
                <a16:creationId xmlns:a16="http://schemas.microsoft.com/office/drawing/2014/main" id="{4E59AA61-A7B3-354E-AEE3-2901D21B6C03}"/>
              </a:ext>
            </a:extLst>
          </p:cNvPr>
          <p:cNvSpPr txBox="1"/>
          <p:nvPr/>
        </p:nvSpPr>
        <p:spPr>
          <a:xfrm>
            <a:off x="5771326" y="5726166"/>
            <a:ext cx="3291128" cy="451342"/>
          </a:xfrm>
          <a:prstGeom prst="rect">
            <a:avLst/>
          </a:prstGeom>
          <a:noFill/>
        </p:spPr>
        <p:txBody>
          <a:bodyPr wrap="square" rtlCol="0">
            <a:spAutoFit/>
          </a:bodyPr>
          <a:lstStyle/>
          <a:p>
            <a:pPr algn="ctr"/>
            <a:r>
              <a:rPr lang="en-US" sz="2333" dirty="0">
                <a:solidFill>
                  <a:schemeClr val="accent1"/>
                </a:solidFill>
              </a:rPr>
              <a:t>Perceived latency</a:t>
            </a:r>
          </a:p>
        </p:txBody>
      </p:sp>
    </p:spTree>
    <p:extLst>
      <p:ext uri="{BB962C8B-B14F-4D97-AF65-F5344CB8AC3E}">
        <p14:creationId xmlns:p14="http://schemas.microsoft.com/office/powerpoint/2010/main" val="3719296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696079" y="1308948"/>
            <a:ext cx="9797832" cy="288032"/>
          </a:xfrm>
        </p:spPr>
        <p:txBody>
          <a:bodyPr/>
          <a:lstStyle/>
          <a:p>
            <a:r>
              <a:rPr lang="es-CO" dirty="0"/>
              <a:t>Creando valor</a:t>
            </a:r>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573161" y="835352"/>
            <a:ext cx="9797832" cy="617612"/>
          </a:xfrm>
        </p:spPr>
        <p:txBody>
          <a:bodyPr/>
          <a:lstStyle/>
          <a:p>
            <a:r>
              <a:rPr lang="en-US" dirty="0"/>
              <a:t>What is concurrency?</a:t>
            </a:r>
            <a:endParaRPr lang="es-CO" dirty="0"/>
          </a:p>
        </p:txBody>
      </p:sp>
      <p:sp>
        <p:nvSpPr>
          <p:cNvPr id="5" name="TextBox 4">
            <a:extLst>
              <a:ext uri="{FF2B5EF4-FFF2-40B4-BE49-F238E27FC236}">
                <a16:creationId xmlns:a16="http://schemas.microsoft.com/office/drawing/2014/main" id="{DB7DE5CB-5907-A4FE-789D-CCEF3F402E6C}"/>
              </a:ext>
            </a:extLst>
          </p:cNvPr>
          <p:cNvSpPr txBox="1"/>
          <p:nvPr/>
        </p:nvSpPr>
        <p:spPr>
          <a:xfrm>
            <a:off x="1959078" y="1926560"/>
            <a:ext cx="6096000" cy="523220"/>
          </a:xfrm>
          <a:prstGeom prst="rect">
            <a:avLst/>
          </a:prstGeom>
          <a:noFill/>
        </p:spPr>
        <p:txBody>
          <a:bodyPr wrap="square">
            <a:spAutoFit/>
          </a:bodyPr>
          <a:lstStyle/>
          <a:p>
            <a:r>
              <a:rPr lang="en-US" sz="2800" dirty="0"/>
              <a:t>Why should I care about concurrency?</a:t>
            </a:r>
          </a:p>
        </p:txBody>
      </p:sp>
      <p:pic>
        <p:nvPicPr>
          <p:cNvPr id="1026" name="Picture 2" descr="Concurrencia">
            <a:extLst>
              <a:ext uri="{FF2B5EF4-FFF2-40B4-BE49-F238E27FC236}">
                <a16:creationId xmlns:a16="http://schemas.microsoft.com/office/drawing/2014/main" id="{6D42EB2A-6CB8-1436-B716-8784625BE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352" y="2537491"/>
            <a:ext cx="8001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986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3958FF97-F39E-E44E-9506-2E4712A7C364}"/>
              </a:ext>
            </a:extLst>
          </p:cNvPr>
          <p:cNvSpPr txBox="1">
            <a:spLocks/>
          </p:cNvSpPr>
          <p:nvPr/>
        </p:nvSpPr>
        <p:spPr>
          <a:xfrm>
            <a:off x="625934" y="523612"/>
            <a:ext cx="10496170" cy="1298044"/>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600" b="0" dirty="0">
                <a:latin typeface="+mn-lt"/>
                <a:ea typeface="+mn-ea"/>
                <a:cs typeface="+mn-cs"/>
              </a:rPr>
              <a:t>You can do batch calls with AWS services</a:t>
            </a:r>
          </a:p>
        </p:txBody>
      </p:sp>
      <p:sp>
        <p:nvSpPr>
          <p:cNvPr id="2" name="Rectangle 1">
            <a:extLst>
              <a:ext uri="{FF2B5EF4-FFF2-40B4-BE49-F238E27FC236}">
                <a16:creationId xmlns:a16="http://schemas.microsoft.com/office/drawing/2014/main" id="{B60140A3-B435-A848-BE88-C07BBD87F2EC}"/>
              </a:ext>
            </a:extLst>
          </p:cNvPr>
          <p:cNvSpPr/>
          <p:nvPr/>
        </p:nvSpPr>
        <p:spPr>
          <a:xfrm>
            <a:off x="936870" y="4624090"/>
            <a:ext cx="1419491" cy="323165"/>
          </a:xfrm>
          <a:prstGeom prst="rect">
            <a:avLst/>
          </a:prstGeom>
        </p:spPr>
        <p:txBody>
          <a:bodyPr wrap="none">
            <a:spAutoFit/>
          </a:bodyPr>
          <a:lstStyle/>
          <a:p>
            <a:r>
              <a:rPr lang="en-US" sz="1500" dirty="0" err="1">
                <a:latin typeface="Monaco" pitchFamily="2" charset="77"/>
              </a:rPr>
              <a:t>BatchWriteItem</a:t>
            </a:r>
            <a:endParaRPr lang="en-US" sz="1500" dirty="0"/>
          </a:p>
        </p:txBody>
      </p:sp>
      <p:sp>
        <p:nvSpPr>
          <p:cNvPr id="28" name="Rectangle 27">
            <a:extLst>
              <a:ext uri="{FF2B5EF4-FFF2-40B4-BE49-F238E27FC236}">
                <a16:creationId xmlns:a16="http://schemas.microsoft.com/office/drawing/2014/main" id="{4D8A85AD-8DC0-574D-85B0-A04F17C07748}"/>
              </a:ext>
            </a:extLst>
          </p:cNvPr>
          <p:cNvSpPr/>
          <p:nvPr/>
        </p:nvSpPr>
        <p:spPr>
          <a:xfrm>
            <a:off x="936869" y="5070366"/>
            <a:ext cx="1264257" cy="323165"/>
          </a:xfrm>
          <a:prstGeom prst="rect">
            <a:avLst/>
          </a:prstGeom>
        </p:spPr>
        <p:txBody>
          <a:bodyPr wrap="none">
            <a:spAutoFit/>
          </a:bodyPr>
          <a:lstStyle/>
          <a:p>
            <a:r>
              <a:rPr lang="en-US" sz="1500" dirty="0" err="1">
                <a:latin typeface="Monaco" pitchFamily="2" charset="77"/>
              </a:rPr>
              <a:t>BatchGetItem</a:t>
            </a:r>
            <a:endParaRPr lang="en-US" sz="1500" dirty="0"/>
          </a:p>
        </p:txBody>
      </p:sp>
      <p:pic>
        <p:nvPicPr>
          <p:cNvPr id="29" name="Graphic 23">
            <a:extLst>
              <a:ext uri="{FF2B5EF4-FFF2-40B4-BE49-F238E27FC236}">
                <a16:creationId xmlns:a16="http://schemas.microsoft.com/office/drawing/2014/main" id="{BAA3DC98-2279-EA4A-826A-49B97841D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380" y="2263040"/>
            <a:ext cx="1165961" cy="1165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2">
            <a:extLst>
              <a:ext uri="{FF2B5EF4-FFF2-40B4-BE49-F238E27FC236}">
                <a16:creationId xmlns:a16="http://schemas.microsoft.com/office/drawing/2014/main" id="{3277ABF5-1689-B048-BA65-7295ED32CDA0}"/>
              </a:ext>
            </a:extLst>
          </p:cNvPr>
          <p:cNvSpPr txBox="1">
            <a:spLocks noChangeArrowheads="1"/>
          </p:cNvSpPr>
          <p:nvPr/>
        </p:nvSpPr>
        <p:spPr bwMode="auto">
          <a:xfrm>
            <a:off x="1312936" y="3503381"/>
            <a:ext cx="189970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31" name="Graphic 26">
            <a:extLst>
              <a:ext uri="{FF2B5EF4-FFF2-40B4-BE49-F238E27FC236}">
                <a16:creationId xmlns:a16="http://schemas.microsoft.com/office/drawing/2014/main" id="{690A63EB-AD9C-7E44-834E-8F1059983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94" y="2263040"/>
            <a:ext cx="1165960" cy="116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076801F-B73B-EA43-847C-418996478C43}"/>
              </a:ext>
            </a:extLst>
          </p:cNvPr>
          <p:cNvSpPr txBox="1">
            <a:spLocks noChangeArrowheads="1"/>
          </p:cNvSpPr>
          <p:nvPr/>
        </p:nvSpPr>
        <p:spPr bwMode="auto">
          <a:xfrm>
            <a:off x="4247083" y="3543834"/>
            <a:ext cx="30585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33" name="Rectangle 32">
            <a:extLst>
              <a:ext uri="{FF2B5EF4-FFF2-40B4-BE49-F238E27FC236}">
                <a16:creationId xmlns:a16="http://schemas.microsoft.com/office/drawing/2014/main" id="{363C3E37-02DB-6A46-883A-A8126504F670}"/>
              </a:ext>
            </a:extLst>
          </p:cNvPr>
          <p:cNvSpPr/>
          <p:nvPr/>
        </p:nvSpPr>
        <p:spPr>
          <a:xfrm>
            <a:off x="4282801" y="4679258"/>
            <a:ext cx="1696939" cy="323165"/>
          </a:xfrm>
          <a:prstGeom prst="rect">
            <a:avLst/>
          </a:prstGeom>
        </p:spPr>
        <p:txBody>
          <a:bodyPr wrap="none">
            <a:spAutoFit/>
          </a:bodyPr>
          <a:lstStyle/>
          <a:p>
            <a:r>
              <a:rPr lang="en-US" sz="1500" dirty="0" err="1">
                <a:latin typeface="Monaco" pitchFamily="2" charset="77"/>
              </a:rPr>
              <a:t>SendMessageBatch</a:t>
            </a:r>
            <a:endParaRPr lang="en-US" sz="1500" dirty="0"/>
          </a:p>
        </p:txBody>
      </p:sp>
      <p:pic>
        <p:nvPicPr>
          <p:cNvPr id="34" name="Graphic 24">
            <a:extLst>
              <a:ext uri="{FF2B5EF4-FFF2-40B4-BE49-F238E27FC236}">
                <a16:creationId xmlns:a16="http://schemas.microsoft.com/office/drawing/2014/main" id="{070EA216-3927-E240-A0DA-D4C0D4AD5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1496" y="2263040"/>
            <a:ext cx="1165959" cy="116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9">
            <a:extLst>
              <a:ext uri="{FF2B5EF4-FFF2-40B4-BE49-F238E27FC236}">
                <a16:creationId xmlns:a16="http://schemas.microsoft.com/office/drawing/2014/main" id="{CB933EFC-D030-4049-BF93-AE161D941735}"/>
              </a:ext>
            </a:extLst>
          </p:cNvPr>
          <p:cNvSpPr txBox="1">
            <a:spLocks noChangeArrowheads="1"/>
          </p:cNvSpPr>
          <p:nvPr/>
        </p:nvSpPr>
        <p:spPr bwMode="auto">
          <a:xfrm>
            <a:off x="7474835" y="3543833"/>
            <a:ext cx="34144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sp>
        <p:nvSpPr>
          <p:cNvPr id="36" name="Rectangle 35">
            <a:extLst>
              <a:ext uri="{FF2B5EF4-FFF2-40B4-BE49-F238E27FC236}">
                <a16:creationId xmlns:a16="http://schemas.microsoft.com/office/drawing/2014/main" id="{4A99F688-F47C-CD48-87ED-D7D172DD3A6F}"/>
              </a:ext>
            </a:extLst>
          </p:cNvPr>
          <p:cNvSpPr/>
          <p:nvPr/>
        </p:nvSpPr>
        <p:spPr>
          <a:xfrm>
            <a:off x="7997422" y="4679258"/>
            <a:ext cx="1190390" cy="323165"/>
          </a:xfrm>
          <a:prstGeom prst="rect">
            <a:avLst/>
          </a:prstGeom>
        </p:spPr>
        <p:txBody>
          <a:bodyPr wrap="none">
            <a:spAutoFit/>
          </a:bodyPr>
          <a:lstStyle/>
          <a:p>
            <a:r>
              <a:rPr lang="en-US" sz="1500" dirty="0" err="1">
                <a:latin typeface="Monaco" pitchFamily="2" charset="77"/>
              </a:rPr>
              <a:t>PublishBatch</a:t>
            </a:r>
            <a:endParaRPr lang="en-US" sz="1500" dirty="0"/>
          </a:p>
        </p:txBody>
      </p:sp>
      <p:sp>
        <p:nvSpPr>
          <p:cNvPr id="37" name="TextBox 36">
            <a:extLst>
              <a:ext uri="{FF2B5EF4-FFF2-40B4-BE49-F238E27FC236}">
                <a16:creationId xmlns:a16="http://schemas.microsoft.com/office/drawing/2014/main" id="{062323E7-1958-4A43-9C1E-592E01F89F8F}"/>
              </a:ext>
            </a:extLst>
          </p:cNvPr>
          <p:cNvSpPr txBox="1"/>
          <p:nvPr/>
        </p:nvSpPr>
        <p:spPr>
          <a:xfrm>
            <a:off x="625935" y="1154642"/>
            <a:ext cx="10263349"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(Not an exhaustive list)</a:t>
            </a:r>
          </a:p>
        </p:txBody>
      </p:sp>
    </p:spTree>
    <p:extLst>
      <p:ext uri="{BB962C8B-B14F-4D97-AF65-F5344CB8AC3E}">
        <p14:creationId xmlns:p14="http://schemas.microsoft.com/office/powerpoint/2010/main" val="3879199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6757781-055B-8A4C-A398-213CE1023197}"/>
              </a:ext>
            </a:extLst>
          </p:cNvPr>
          <p:cNvSpPr>
            <a:spLocks noGrp="1"/>
          </p:cNvSpPr>
          <p:nvPr>
            <p:ph type="title"/>
          </p:nvPr>
        </p:nvSpPr>
        <p:spPr>
          <a:xfrm>
            <a:off x="404442" y="347098"/>
            <a:ext cx="11383116" cy="1298044"/>
          </a:xfrm>
        </p:spPr>
        <p:txBody>
          <a:bodyPr/>
          <a:lstStyle/>
          <a:p>
            <a:r>
              <a:rPr lang="en-US" sz="3600" dirty="0">
                <a:latin typeface="+mn-lt"/>
                <a:ea typeface="+mn-ea"/>
                <a:cs typeface="+mn-cs"/>
              </a:rPr>
              <a:t>Downsides of concurrency: What happens if you have too many requests per second?</a:t>
            </a:r>
          </a:p>
        </p:txBody>
      </p:sp>
      <p:pic>
        <p:nvPicPr>
          <p:cNvPr id="22" name="Graphic 21">
            <a:extLst>
              <a:ext uri="{FF2B5EF4-FFF2-40B4-BE49-F238E27FC236}">
                <a16:creationId xmlns:a16="http://schemas.microsoft.com/office/drawing/2014/main" id="{4CD6DB3F-E6C1-0C47-A579-9003BC6DAC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565" y="2545526"/>
            <a:ext cx="2730500" cy="2730500"/>
          </a:xfrm>
          <a:prstGeom prst="rect">
            <a:avLst/>
          </a:prstGeom>
        </p:spPr>
      </p:pic>
      <p:sp>
        <p:nvSpPr>
          <p:cNvPr id="23" name="TextBox 22">
            <a:extLst>
              <a:ext uri="{FF2B5EF4-FFF2-40B4-BE49-F238E27FC236}">
                <a16:creationId xmlns:a16="http://schemas.microsoft.com/office/drawing/2014/main" id="{C6472453-2A1B-7A43-9C0A-5E423D94F25C}"/>
              </a:ext>
            </a:extLst>
          </p:cNvPr>
          <p:cNvSpPr txBox="1"/>
          <p:nvPr/>
        </p:nvSpPr>
        <p:spPr>
          <a:xfrm>
            <a:off x="1192083" y="3686355"/>
            <a:ext cx="2013519"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Event Loop</a:t>
            </a:r>
          </a:p>
        </p:txBody>
      </p:sp>
      <p:sp>
        <p:nvSpPr>
          <p:cNvPr id="29" name="Rectangle 28">
            <a:extLst>
              <a:ext uri="{FF2B5EF4-FFF2-40B4-BE49-F238E27FC236}">
                <a16:creationId xmlns:a16="http://schemas.microsoft.com/office/drawing/2014/main" id="{5F8A02D0-3C8E-3745-8566-46BC6BB65C82}"/>
              </a:ext>
            </a:extLst>
          </p:cNvPr>
          <p:cNvSpPr/>
          <p:nvPr/>
        </p:nvSpPr>
        <p:spPr>
          <a:xfrm>
            <a:off x="4401919" y="2067693"/>
            <a:ext cx="1366648" cy="304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Code to run</a:t>
            </a:r>
          </a:p>
        </p:txBody>
      </p:sp>
      <p:sp>
        <p:nvSpPr>
          <p:cNvPr id="30" name="Rectangle 29">
            <a:extLst>
              <a:ext uri="{FF2B5EF4-FFF2-40B4-BE49-F238E27FC236}">
                <a16:creationId xmlns:a16="http://schemas.microsoft.com/office/drawing/2014/main" id="{F14E569E-DC43-1F4B-BB97-9F46B203CBB2}"/>
              </a:ext>
            </a:extLst>
          </p:cNvPr>
          <p:cNvSpPr/>
          <p:nvPr/>
        </p:nvSpPr>
        <p:spPr>
          <a:xfrm>
            <a:off x="4401920" y="2420911"/>
            <a:ext cx="1366648" cy="304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Code to run</a:t>
            </a:r>
          </a:p>
        </p:txBody>
      </p:sp>
      <p:sp>
        <p:nvSpPr>
          <p:cNvPr id="31" name="Rectangle 30">
            <a:extLst>
              <a:ext uri="{FF2B5EF4-FFF2-40B4-BE49-F238E27FC236}">
                <a16:creationId xmlns:a16="http://schemas.microsoft.com/office/drawing/2014/main" id="{852CD079-725F-C84B-923E-78E5131B61EB}"/>
              </a:ext>
            </a:extLst>
          </p:cNvPr>
          <p:cNvSpPr/>
          <p:nvPr/>
        </p:nvSpPr>
        <p:spPr>
          <a:xfrm>
            <a:off x="4401920" y="2780083"/>
            <a:ext cx="1366648" cy="304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Code to run</a:t>
            </a:r>
          </a:p>
        </p:txBody>
      </p:sp>
      <p:sp>
        <p:nvSpPr>
          <p:cNvPr id="32" name="Rectangle 31">
            <a:extLst>
              <a:ext uri="{FF2B5EF4-FFF2-40B4-BE49-F238E27FC236}">
                <a16:creationId xmlns:a16="http://schemas.microsoft.com/office/drawing/2014/main" id="{87B5679A-F9F6-3E4E-9B70-FEF3FBD824BF}"/>
              </a:ext>
            </a:extLst>
          </p:cNvPr>
          <p:cNvSpPr/>
          <p:nvPr/>
        </p:nvSpPr>
        <p:spPr>
          <a:xfrm>
            <a:off x="4401922" y="3127349"/>
            <a:ext cx="1366648" cy="304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Code to run</a:t>
            </a:r>
          </a:p>
        </p:txBody>
      </p:sp>
      <p:sp>
        <p:nvSpPr>
          <p:cNvPr id="33" name="Rectangle 32">
            <a:extLst>
              <a:ext uri="{FF2B5EF4-FFF2-40B4-BE49-F238E27FC236}">
                <a16:creationId xmlns:a16="http://schemas.microsoft.com/office/drawing/2014/main" id="{E3D1BD57-2752-4E48-8398-B392D924157A}"/>
              </a:ext>
            </a:extLst>
          </p:cNvPr>
          <p:cNvSpPr/>
          <p:nvPr/>
        </p:nvSpPr>
        <p:spPr>
          <a:xfrm>
            <a:off x="4401921" y="3486520"/>
            <a:ext cx="1366648" cy="304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Code to run</a:t>
            </a:r>
          </a:p>
        </p:txBody>
      </p:sp>
      <p:sp>
        <p:nvSpPr>
          <p:cNvPr id="34" name="Rectangle 33">
            <a:extLst>
              <a:ext uri="{FF2B5EF4-FFF2-40B4-BE49-F238E27FC236}">
                <a16:creationId xmlns:a16="http://schemas.microsoft.com/office/drawing/2014/main" id="{F29DE296-F45E-9946-8D92-8D2ED33CA412}"/>
              </a:ext>
            </a:extLst>
          </p:cNvPr>
          <p:cNvSpPr/>
          <p:nvPr/>
        </p:nvSpPr>
        <p:spPr>
          <a:xfrm>
            <a:off x="4401919" y="3839739"/>
            <a:ext cx="1366648" cy="304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Code to run</a:t>
            </a:r>
          </a:p>
        </p:txBody>
      </p:sp>
      <p:sp>
        <p:nvSpPr>
          <p:cNvPr id="35" name="Rectangle 34">
            <a:extLst>
              <a:ext uri="{FF2B5EF4-FFF2-40B4-BE49-F238E27FC236}">
                <a16:creationId xmlns:a16="http://schemas.microsoft.com/office/drawing/2014/main" id="{415B8AF7-A624-9149-B945-9E1A0D5B1E91}"/>
              </a:ext>
            </a:extLst>
          </p:cNvPr>
          <p:cNvSpPr/>
          <p:nvPr/>
        </p:nvSpPr>
        <p:spPr>
          <a:xfrm>
            <a:off x="4401920" y="4192957"/>
            <a:ext cx="1366648" cy="304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Code to run</a:t>
            </a:r>
          </a:p>
        </p:txBody>
      </p:sp>
      <p:sp>
        <p:nvSpPr>
          <p:cNvPr id="36" name="Rectangle 35">
            <a:extLst>
              <a:ext uri="{FF2B5EF4-FFF2-40B4-BE49-F238E27FC236}">
                <a16:creationId xmlns:a16="http://schemas.microsoft.com/office/drawing/2014/main" id="{74FD7004-9D94-774F-B456-16143B8DE96F}"/>
              </a:ext>
            </a:extLst>
          </p:cNvPr>
          <p:cNvSpPr/>
          <p:nvPr/>
        </p:nvSpPr>
        <p:spPr>
          <a:xfrm>
            <a:off x="4401920" y="4552129"/>
            <a:ext cx="1366648" cy="304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Code to run</a:t>
            </a:r>
          </a:p>
        </p:txBody>
      </p:sp>
      <p:sp>
        <p:nvSpPr>
          <p:cNvPr id="37" name="Rectangle 36">
            <a:extLst>
              <a:ext uri="{FF2B5EF4-FFF2-40B4-BE49-F238E27FC236}">
                <a16:creationId xmlns:a16="http://schemas.microsoft.com/office/drawing/2014/main" id="{CCD117AD-2D73-B549-BF5E-820C2F6A472E}"/>
              </a:ext>
            </a:extLst>
          </p:cNvPr>
          <p:cNvSpPr/>
          <p:nvPr/>
        </p:nvSpPr>
        <p:spPr>
          <a:xfrm>
            <a:off x="4401922" y="4899395"/>
            <a:ext cx="1366648" cy="304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Code to run</a:t>
            </a:r>
          </a:p>
        </p:txBody>
      </p:sp>
      <p:sp>
        <p:nvSpPr>
          <p:cNvPr id="38" name="Rectangle 37">
            <a:extLst>
              <a:ext uri="{FF2B5EF4-FFF2-40B4-BE49-F238E27FC236}">
                <a16:creationId xmlns:a16="http://schemas.microsoft.com/office/drawing/2014/main" id="{CD3A1D2C-8B74-C848-ADA0-60A107F9F527}"/>
              </a:ext>
            </a:extLst>
          </p:cNvPr>
          <p:cNvSpPr/>
          <p:nvPr/>
        </p:nvSpPr>
        <p:spPr>
          <a:xfrm>
            <a:off x="4401921" y="5258566"/>
            <a:ext cx="1366648" cy="304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Code to run</a:t>
            </a:r>
          </a:p>
        </p:txBody>
      </p:sp>
      <p:cxnSp>
        <p:nvCxnSpPr>
          <p:cNvPr id="39" name="Straight Connector 38">
            <a:extLst>
              <a:ext uri="{FF2B5EF4-FFF2-40B4-BE49-F238E27FC236}">
                <a16:creationId xmlns:a16="http://schemas.microsoft.com/office/drawing/2014/main" id="{72EDC6FE-A61F-5B44-B4F5-BEF7E21CE3B9}"/>
              </a:ext>
            </a:extLst>
          </p:cNvPr>
          <p:cNvCxnSpPr/>
          <p:nvPr/>
        </p:nvCxnSpPr>
        <p:spPr>
          <a:xfrm>
            <a:off x="7471513" y="2511576"/>
            <a:ext cx="0" cy="2960914"/>
          </a:xfrm>
          <a:prstGeom prst="line">
            <a:avLst/>
          </a:prstGeom>
          <a:ln w="698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0E9E81E-8AF8-3549-A039-B926E79CDB56}"/>
              </a:ext>
            </a:extLst>
          </p:cNvPr>
          <p:cNvCxnSpPr>
            <a:cxnSpLocks/>
          </p:cNvCxnSpPr>
          <p:nvPr/>
        </p:nvCxnSpPr>
        <p:spPr>
          <a:xfrm>
            <a:off x="7471513" y="5439834"/>
            <a:ext cx="4495800" cy="0"/>
          </a:xfrm>
          <a:prstGeom prst="line">
            <a:avLst/>
          </a:prstGeom>
          <a:ln w="6985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B5573DB-4C88-B447-8A1F-1031C4AFC619}"/>
              </a:ext>
            </a:extLst>
          </p:cNvPr>
          <p:cNvSpPr txBox="1"/>
          <p:nvPr/>
        </p:nvSpPr>
        <p:spPr>
          <a:xfrm>
            <a:off x="8241093" y="2454122"/>
            <a:ext cx="1147383" cy="451342"/>
          </a:xfrm>
          <a:prstGeom prst="rect">
            <a:avLst/>
          </a:prstGeom>
          <a:noFill/>
        </p:spPr>
        <p:txBody>
          <a:bodyPr wrap="square" rtlCol="0">
            <a:spAutoFit/>
          </a:bodyPr>
          <a:lstStyle/>
          <a:p>
            <a:pPr algn="ctr"/>
            <a:r>
              <a:rPr lang="en-US" sz="2333" dirty="0">
                <a:solidFill>
                  <a:schemeClr val="accent1"/>
                </a:solidFill>
              </a:rPr>
              <a:t>CPU</a:t>
            </a:r>
          </a:p>
        </p:txBody>
      </p:sp>
      <p:sp>
        <p:nvSpPr>
          <p:cNvPr id="42" name="TextBox 41">
            <a:extLst>
              <a:ext uri="{FF2B5EF4-FFF2-40B4-BE49-F238E27FC236}">
                <a16:creationId xmlns:a16="http://schemas.microsoft.com/office/drawing/2014/main" id="{2C93606F-57B5-5849-9E2D-E4C297AE6086}"/>
              </a:ext>
            </a:extLst>
          </p:cNvPr>
          <p:cNvSpPr txBox="1"/>
          <p:nvPr/>
        </p:nvSpPr>
        <p:spPr>
          <a:xfrm>
            <a:off x="6443873" y="5112677"/>
            <a:ext cx="1147383" cy="451342"/>
          </a:xfrm>
          <a:prstGeom prst="rect">
            <a:avLst/>
          </a:prstGeom>
          <a:noFill/>
        </p:spPr>
        <p:txBody>
          <a:bodyPr wrap="square" rtlCol="0">
            <a:spAutoFit/>
          </a:bodyPr>
          <a:lstStyle/>
          <a:p>
            <a:pPr algn="ctr"/>
            <a:r>
              <a:rPr lang="en-US" sz="2333" dirty="0"/>
              <a:t>0%</a:t>
            </a:r>
          </a:p>
        </p:txBody>
      </p:sp>
      <p:sp>
        <p:nvSpPr>
          <p:cNvPr id="43" name="TextBox 42">
            <a:extLst>
              <a:ext uri="{FF2B5EF4-FFF2-40B4-BE49-F238E27FC236}">
                <a16:creationId xmlns:a16="http://schemas.microsoft.com/office/drawing/2014/main" id="{32C66E28-0941-B942-92D6-FC213947F933}"/>
              </a:ext>
            </a:extLst>
          </p:cNvPr>
          <p:cNvSpPr txBox="1"/>
          <p:nvPr/>
        </p:nvSpPr>
        <p:spPr>
          <a:xfrm>
            <a:off x="6378329" y="2381041"/>
            <a:ext cx="1147383" cy="451342"/>
          </a:xfrm>
          <a:prstGeom prst="rect">
            <a:avLst/>
          </a:prstGeom>
          <a:noFill/>
        </p:spPr>
        <p:txBody>
          <a:bodyPr wrap="square" rtlCol="0">
            <a:spAutoFit/>
          </a:bodyPr>
          <a:lstStyle/>
          <a:p>
            <a:pPr algn="ctr"/>
            <a:r>
              <a:rPr lang="en-US" sz="2333" dirty="0"/>
              <a:t>100%</a:t>
            </a:r>
          </a:p>
        </p:txBody>
      </p:sp>
      <p:sp>
        <p:nvSpPr>
          <p:cNvPr id="44" name="TextBox 43">
            <a:extLst>
              <a:ext uri="{FF2B5EF4-FFF2-40B4-BE49-F238E27FC236}">
                <a16:creationId xmlns:a16="http://schemas.microsoft.com/office/drawing/2014/main" id="{2C8E7499-16F3-DA43-B4F0-22AFCBCBD5AF}"/>
              </a:ext>
            </a:extLst>
          </p:cNvPr>
          <p:cNvSpPr txBox="1"/>
          <p:nvPr/>
        </p:nvSpPr>
        <p:spPr>
          <a:xfrm>
            <a:off x="7257200" y="5597488"/>
            <a:ext cx="3642971" cy="810350"/>
          </a:xfrm>
          <a:prstGeom prst="rect">
            <a:avLst/>
          </a:prstGeom>
          <a:noFill/>
        </p:spPr>
        <p:txBody>
          <a:bodyPr wrap="square" rtlCol="0">
            <a:spAutoFit/>
          </a:bodyPr>
          <a:lstStyle/>
          <a:p>
            <a:pPr algn="ctr"/>
            <a:r>
              <a:rPr lang="en-US" sz="2333" dirty="0"/>
              <a:t>As CPU saturates the response time skyrockets</a:t>
            </a:r>
          </a:p>
        </p:txBody>
      </p:sp>
      <p:sp>
        <p:nvSpPr>
          <p:cNvPr id="45" name="Freeform 44">
            <a:extLst>
              <a:ext uri="{FF2B5EF4-FFF2-40B4-BE49-F238E27FC236}">
                <a16:creationId xmlns:a16="http://schemas.microsoft.com/office/drawing/2014/main" id="{4317F9A6-0055-0845-87D1-13CAADEB4FA2}"/>
              </a:ext>
            </a:extLst>
          </p:cNvPr>
          <p:cNvSpPr/>
          <p:nvPr/>
        </p:nvSpPr>
        <p:spPr>
          <a:xfrm rot="10800000">
            <a:off x="7491902" y="2591721"/>
            <a:ext cx="1832430" cy="2782023"/>
          </a:xfrm>
          <a:custGeom>
            <a:avLst/>
            <a:gdLst>
              <a:gd name="connsiteX0" fmla="*/ 0 w 5133703"/>
              <a:gd name="connsiteY0" fmla="*/ 3622837 h 3622837"/>
              <a:gd name="connsiteX1" fmla="*/ 1149531 w 5133703"/>
              <a:gd name="connsiteY1" fmla="*/ 1219271 h 3622837"/>
              <a:gd name="connsiteX2" fmla="*/ 2521131 w 5133703"/>
              <a:gd name="connsiteY2" fmla="*/ 161180 h 3622837"/>
              <a:gd name="connsiteX3" fmla="*/ 5133703 w 5133703"/>
              <a:gd name="connsiteY3" fmla="*/ 4425 h 3622837"/>
            </a:gdLst>
            <a:ahLst/>
            <a:cxnLst>
              <a:cxn ang="0">
                <a:pos x="connsiteX0" y="connsiteY0"/>
              </a:cxn>
              <a:cxn ang="0">
                <a:pos x="connsiteX1" y="connsiteY1"/>
              </a:cxn>
              <a:cxn ang="0">
                <a:pos x="connsiteX2" y="connsiteY2"/>
              </a:cxn>
              <a:cxn ang="0">
                <a:pos x="connsiteX3" y="connsiteY3"/>
              </a:cxn>
            </a:cxnLst>
            <a:rect l="l" t="t" r="r" b="b"/>
            <a:pathLst>
              <a:path w="5133703" h="3622837">
                <a:moveTo>
                  <a:pt x="0" y="3622837"/>
                </a:moveTo>
                <a:cubicBezTo>
                  <a:pt x="364671" y="2709525"/>
                  <a:pt x="729343" y="1796214"/>
                  <a:pt x="1149531" y="1219271"/>
                </a:cubicBezTo>
                <a:cubicBezTo>
                  <a:pt x="1569719" y="642328"/>
                  <a:pt x="1857102" y="363654"/>
                  <a:pt x="2521131" y="161180"/>
                </a:cubicBezTo>
                <a:cubicBezTo>
                  <a:pt x="3185160" y="-41294"/>
                  <a:pt x="5133703" y="4425"/>
                  <a:pt x="5133703" y="4425"/>
                </a:cubicBezTo>
              </a:path>
            </a:pathLst>
          </a:custGeom>
          <a:noFill/>
          <a:ln w="762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8" name="TextBox 47">
            <a:extLst>
              <a:ext uri="{FF2B5EF4-FFF2-40B4-BE49-F238E27FC236}">
                <a16:creationId xmlns:a16="http://schemas.microsoft.com/office/drawing/2014/main" id="{12C7A923-4306-E74B-AC87-2D3037605239}"/>
              </a:ext>
            </a:extLst>
          </p:cNvPr>
          <p:cNvSpPr txBox="1"/>
          <p:nvPr/>
        </p:nvSpPr>
        <p:spPr>
          <a:xfrm>
            <a:off x="6390994" y="3781407"/>
            <a:ext cx="1147383" cy="451342"/>
          </a:xfrm>
          <a:prstGeom prst="rect">
            <a:avLst/>
          </a:prstGeom>
          <a:noFill/>
        </p:spPr>
        <p:txBody>
          <a:bodyPr wrap="square" rtlCol="0">
            <a:spAutoFit/>
          </a:bodyPr>
          <a:lstStyle/>
          <a:p>
            <a:pPr algn="ctr"/>
            <a:r>
              <a:rPr lang="en-US" sz="2333" dirty="0"/>
              <a:t>50%</a:t>
            </a:r>
          </a:p>
        </p:txBody>
      </p:sp>
      <p:sp>
        <p:nvSpPr>
          <p:cNvPr id="49" name="Freeform 48">
            <a:extLst>
              <a:ext uri="{FF2B5EF4-FFF2-40B4-BE49-F238E27FC236}">
                <a16:creationId xmlns:a16="http://schemas.microsoft.com/office/drawing/2014/main" id="{74CB2EFF-6BFA-F64D-AA0C-866B98B86CB1}"/>
              </a:ext>
            </a:extLst>
          </p:cNvPr>
          <p:cNvSpPr/>
          <p:nvPr/>
        </p:nvSpPr>
        <p:spPr>
          <a:xfrm>
            <a:off x="7501651" y="1281490"/>
            <a:ext cx="2506233" cy="4105318"/>
          </a:xfrm>
          <a:custGeom>
            <a:avLst/>
            <a:gdLst>
              <a:gd name="connsiteX0" fmla="*/ 3022 w 3007479"/>
              <a:gd name="connsiteY0" fmla="*/ 4924697 h 4926382"/>
              <a:gd name="connsiteX1" fmla="*/ 94462 w 3007479"/>
              <a:gd name="connsiteY1" fmla="*/ 4911634 h 4926382"/>
              <a:gd name="connsiteX2" fmla="*/ 825982 w 3007479"/>
              <a:gd name="connsiteY2" fmla="*/ 4754880 h 4926382"/>
              <a:gd name="connsiteX3" fmla="*/ 1714257 w 3007479"/>
              <a:gd name="connsiteY3" fmla="*/ 4101737 h 4926382"/>
              <a:gd name="connsiteX4" fmla="*/ 2511091 w 3007479"/>
              <a:gd name="connsiteY4" fmla="*/ 2377440 h 4926382"/>
              <a:gd name="connsiteX5" fmla="*/ 2916039 w 3007479"/>
              <a:gd name="connsiteY5" fmla="*/ 666206 h 4926382"/>
              <a:gd name="connsiteX6" fmla="*/ 3007479 w 3007479"/>
              <a:gd name="connsiteY6" fmla="*/ 0 h 492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479" h="4926382">
                <a:moveTo>
                  <a:pt x="3022" y="4924697"/>
                </a:moveTo>
                <a:cubicBezTo>
                  <a:pt x="-19838" y="4932317"/>
                  <a:pt x="94462" y="4911634"/>
                  <a:pt x="94462" y="4911634"/>
                </a:cubicBezTo>
                <a:cubicBezTo>
                  <a:pt x="231622" y="4883331"/>
                  <a:pt x="556016" y="4889863"/>
                  <a:pt x="825982" y="4754880"/>
                </a:cubicBezTo>
                <a:cubicBezTo>
                  <a:pt x="1095948" y="4619897"/>
                  <a:pt x="1433406" y="4497977"/>
                  <a:pt x="1714257" y="4101737"/>
                </a:cubicBezTo>
                <a:cubicBezTo>
                  <a:pt x="1995108" y="3705497"/>
                  <a:pt x="2310794" y="2950028"/>
                  <a:pt x="2511091" y="2377440"/>
                </a:cubicBezTo>
                <a:cubicBezTo>
                  <a:pt x="2711388" y="1804852"/>
                  <a:pt x="2833308" y="1062446"/>
                  <a:pt x="2916039" y="666206"/>
                </a:cubicBezTo>
                <a:cubicBezTo>
                  <a:pt x="2998770" y="269966"/>
                  <a:pt x="3003124" y="134983"/>
                  <a:pt x="3007479" y="0"/>
                </a:cubicBezTo>
              </a:path>
            </a:pathLst>
          </a:custGeom>
          <a:noFill/>
          <a:ln w="698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50" name="TextBox 49">
            <a:extLst>
              <a:ext uri="{FF2B5EF4-FFF2-40B4-BE49-F238E27FC236}">
                <a16:creationId xmlns:a16="http://schemas.microsoft.com/office/drawing/2014/main" id="{CD0A0162-2A8F-3144-9FAE-48170E02CC1F}"/>
              </a:ext>
            </a:extLst>
          </p:cNvPr>
          <p:cNvSpPr txBox="1"/>
          <p:nvPr/>
        </p:nvSpPr>
        <p:spPr>
          <a:xfrm>
            <a:off x="9983822" y="1655745"/>
            <a:ext cx="1742847" cy="810350"/>
          </a:xfrm>
          <a:prstGeom prst="rect">
            <a:avLst/>
          </a:prstGeom>
          <a:noFill/>
        </p:spPr>
        <p:txBody>
          <a:bodyPr wrap="square" rtlCol="0">
            <a:spAutoFit/>
          </a:bodyPr>
          <a:lstStyle/>
          <a:p>
            <a:pPr algn="ctr"/>
            <a:r>
              <a:rPr lang="en-US" sz="2333" dirty="0">
                <a:solidFill>
                  <a:schemeClr val="accent2"/>
                </a:solidFill>
              </a:rPr>
              <a:t>Response Time</a:t>
            </a:r>
          </a:p>
        </p:txBody>
      </p:sp>
      <p:cxnSp>
        <p:nvCxnSpPr>
          <p:cNvPr id="51" name="Straight Connector 50">
            <a:extLst>
              <a:ext uri="{FF2B5EF4-FFF2-40B4-BE49-F238E27FC236}">
                <a16:creationId xmlns:a16="http://schemas.microsoft.com/office/drawing/2014/main" id="{311E8726-16B7-8B47-8559-9C1577ED2975}"/>
              </a:ext>
            </a:extLst>
          </p:cNvPr>
          <p:cNvCxnSpPr>
            <a:cxnSpLocks/>
          </p:cNvCxnSpPr>
          <p:nvPr/>
        </p:nvCxnSpPr>
        <p:spPr>
          <a:xfrm flipV="1">
            <a:off x="7491902" y="5338014"/>
            <a:ext cx="1544942" cy="60339"/>
          </a:xfrm>
          <a:prstGeom prst="line">
            <a:avLst/>
          </a:prstGeom>
          <a:ln w="920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78E303BF-0A56-1A4A-8B23-8B28967D3E19}"/>
              </a:ext>
            </a:extLst>
          </p:cNvPr>
          <p:cNvSpPr txBox="1"/>
          <p:nvPr/>
        </p:nvSpPr>
        <p:spPr>
          <a:xfrm>
            <a:off x="10700393" y="3999415"/>
            <a:ext cx="1394161" cy="451342"/>
          </a:xfrm>
          <a:prstGeom prst="rect">
            <a:avLst/>
          </a:prstGeom>
          <a:noFill/>
        </p:spPr>
        <p:txBody>
          <a:bodyPr wrap="square" rtlCol="0">
            <a:spAutoFit/>
          </a:bodyPr>
          <a:lstStyle/>
          <a:p>
            <a:pPr algn="ctr"/>
            <a:r>
              <a:rPr lang="en-US" sz="2333" dirty="0">
                <a:solidFill>
                  <a:schemeClr val="accent5"/>
                </a:solidFill>
              </a:rPr>
              <a:t>Memory</a:t>
            </a:r>
          </a:p>
        </p:txBody>
      </p:sp>
      <p:cxnSp>
        <p:nvCxnSpPr>
          <p:cNvPr id="53" name="Straight Connector 52">
            <a:extLst>
              <a:ext uri="{FF2B5EF4-FFF2-40B4-BE49-F238E27FC236}">
                <a16:creationId xmlns:a16="http://schemas.microsoft.com/office/drawing/2014/main" id="{3558052F-0476-B34F-B3E1-724F34881A3A}"/>
              </a:ext>
            </a:extLst>
          </p:cNvPr>
          <p:cNvCxnSpPr>
            <a:cxnSpLocks/>
          </p:cNvCxnSpPr>
          <p:nvPr/>
        </p:nvCxnSpPr>
        <p:spPr>
          <a:xfrm flipV="1">
            <a:off x="9006813" y="4135196"/>
            <a:ext cx="1763115" cy="1206474"/>
          </a:xfrm>
          <a:prstGeom prst="line">
            <a:avLst/>
          </a:prstGeom>
          <a:ln w="920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17082485-6461-404D-9660-BC2B85E6CD48}"/>
              </a:ext>
            </a:extLst>
          </p:cNvPr>
          <p:cNvSpPr txBox="1"/>
          <p:nvPr/>
        </p:nvSpPr>
        <p:spPr>
          <a:xfrm>
            <a:off x="3071644" y="5665239"/>
            <a:ext cx="3642971" cy="451342"/>
          </a:xfrm>
          <a:prstGeom prst="rect">
            <a:avLst/>
          </a:prstGeom>
          <a:noFill/>
        </p:spPr>
        <p:txBody>
          <a:bodyPr wrap="square" rtlCol="0">
            <a:spAutoFit/>
          </a:bodyPr>
          <a:lstStyle/>
          <a:p>
            <a:pPr algn="ctr"/>
            <a:r>
              <a:rPr lang="en-US" sz="2333" dirty="0"/>
              <a:t>Work starts queueing up</a:t>
            </a:r>
          </a:p>
        </p:txBody>
      </p:sp>
    </p:spTree>
    <p:extLst>
      <p:ext uri="{BB962C8B-B14F-4D97-AF65-F5344CB8AC3E}">
        <p14:creationId xmlns:p14="http://schemas.microsoft.com/office/powerpoint/2010/main" val="3104940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6757781-055B-8A4C-A398-213CE1023197}"/>
              </a:ext>
            </a:extLst>
          </p:cNvPr>
          <p:cNvSpPr>
            <a:spLocks noGrp="1"/>
          </p:cNvSpPr>
          <p:nvPr>
            <p:ph type="title"/>
          </p:nvPr>
        </p:nvSpPr>
        <p:spPr>
          <a:xfrm>
            <a:off x="711438" y="460806"/>
            <a:ext cx="10496170" cy="1298044"/>
          </a:xfrm>
        </p:spPr>
        <p:txBody>
          <a:bodyPr/>
          <a:lstStyle/>
          <a:p>
            <a:r>
              <a:rPr lang="en-US" sz="3600" dirty="0">
                <a:latin typeface="+mn-lt"/>
                <a:ea typeface="+mn-ea"/>
                <a:cs typeface="+mn-cs"/>
              </a:rPr>
              <a:t>Solution: load balance across multiple copies of the application process</a:t>
            </a:r>
          </a:p>
        </p:txBody>
      </p:sp>
      <p:pic>
        <p:nvPicPr>
          <p:cNvPr id="28" name="Graphic 6">
            <a:extLst>
              <a:ext uri="{FF2B5EF4-FFF2-40B4-BE49-F238E27FC236}">
                <a16:creationId xmlns:a16="http://schemas.microsoft.com/office/drawing/2014/main" id="{7818A600-58EB-634C-B640-5C65D22030D5}"/>
              </a:ext>
            </a:extLst>
          </p:cNvPr>
          <p:cNvPicPr>
            <a:picLocks noChangeAspect="1" noChangeArrowheads="1"/>
          </p:cNvPicPr>
          <p:nvPr/>
        </p:nvPicPr>
        <p:blipFill>
          <a:blip r:embed="rId3"/>
          <a:srcRect/>
          <a:stretch/>
        </p:blipFill>
        <p:spPr bwMode="auto">
          <a:xfrm>
            <a:off x="1804976" y="3048511"/>
            <a:ext cx="963384" cy="96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D4CFB989-5E6D-8342-96BC-510F6215FD91}"/>
              </a:ext>
            </a:extLst>
          </p:cNvPr>
          <p:cNvSpPr txBox="1">
            <a:spLocks noChangeArrowheads="1"/>
          </p:cNvSpPr>
          <p:nvPr/>
        </p:nvSpPr>
        <p:spPr bwMode="auto">
          <a:xfrm>
            <a:off x="1060438" y="4078956"/>
            <a:ext cx="22796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Load Balancer</a:t>
            </a:r>
          </a:p>
        </p:txBody>
      </p:sp>
      <p:pic>
        <p:nvPicPr>
          <p:cNvPr id="55" name="Graphic 54">
            <a:extLst>
              <a:ext uri="{FF2B5EF4-FFF2-40B4-BE49-F238E27FC236}">
                <a16:creationId xmlns:a16="http://schemas.microsoft.com/office/drawing/2014/main" id="{34AD41F9-7C9E-5E46-A858-0A52239CEC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2632" y="2357068"/>
            <a:ext cx="901018" cy="901018"/>
          </a:xfrm>
          <a:prstGeom prst="rect">
            <a:avLst/>
          </a:prstGeom>
        </p:spPr>
      </p:pic>
      <p:sp>
        <p:nvSpPr>
          <p:cNvPr id="56" name="TextBox 55">
            <a:extLst>
              <a:ext uri="{FF2B5EF4-FFF2-40B4-BE49-F238E27FC236}">
                <a16:creationId xmlns:a16="http://schemas.microsoft.com/office/drawing/2014/main" id="{53B737EF-D65B-D245-9CD3-4FDCF72AFD0D}"/>
              </a:ext>
            </a:extLst>
          </p:cNvPr>
          <p:cNvSpPr txBox="1"/>
          <p:nvPr/>
        </p:nvSpPr>
        <p:spPr>
          <a:xfrm>
            <a:off x="6509222" y="2624034"/>
            <a:ext cx="664428" cy="400110"/>
          </a:xfrm>
          <a:prstGeom prst="rect">
            <a:avLst/>
          </a:prstGeom>
          <a:noFill/>
        </p:spPr>
        <p:txBody>
          <a:bodyPr wrap="square" rtlCol="0">
            <a:spAutoFit/>
          </a:bodyPr>
          <a:lstStyle/>
          <a:p>
            <a:pPr algn="l"/>
            <a:r>
              <a:rPr lang="en-US" sz="1000" dirty="0">
                <a:latin typeface="Amazon Ember" panose="020B0603020204020204" pitchFamily="34" charset="0"/>
                <a:ea typeface="Amazon Ember" panose="020B0603020204020204" pitchFamily="34" charset="0"/>
                <a:cs typeface="Amazon Ember" panose="020B0603020204020204" pitchFamily="34" charset="0"/>
              </a:rPr>
              <a:t>Event Loop</a:t>
            </a:r>
          </a:p>
        </p:txBody>
      </p:sp>
      <p:pic>
        <p:nvPicPr>
          <p:cNvPr id="57" name="Graphic 56">
            <a:extLst>
              <a:ext uri="{FF2B5EF4-FFF2-40B4-BE49-F238E27FC236}">
                <a16:creationId xmlns:a16="http://schemas.microsoft.com/office/drawing/2014/main" id="{E59C1C5E-E212-3F4E-8BCA-03235EEA7F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2631" y="3906864"/>
            <a:ext cx="901018" cy="901018"/>
          </a:xfrm>
          <a:prstGeom prst="rect">
            <a:avLst/>
          </a:prstGeom>
        </p:spPr>
      </p:pic>
      <p:sp>
        <p:nvSpPr>
          <p:cNvPr id="58" name="TextBox 57">
            <a:extLst>
              <a:ext uri="{FF2B5EF4-FFF2-40B4-BE49-F238E27FC236}">
                <a16:creationId xmlns:a16="http://schemas.microsoft.com/office/drawing/2014/main" id="{E589083E-55B2-B546-A7F3-D846F9A3350F}"/>
              </a:ext>
            </a:extLst>
          </p:cNvPr>
          <p:cNvSpPr txBox="1"/>
          <p:nvPr/>
        </p:nvSpPr>
        <p:spPr>
          <a:xfrm>
            <a:off x="6509221" y="4173831"/>
            <a:ext cx="664428" cy="400110"/>
          </a:xfrm>
          <a:prstGeom prst="rect">
            <a:avLst/>
          </a:prstGeom>
          <a:noFill/>
        </p:spPr>
        <p:txBody>
          <a:bodyPr wrap="square" rtlCol="0">
            <a:spAutoFit/>
          </a:bodyPr>
          <a:lstStyle/>
          <a:p>
            <a:pPr algn="l"/>
            <a:r>
              <a:rPr lang="en-US" sz="1000" dirty="0">
                <a:latin typeface="Amazon Ember" panose="020B0603020204020204" pitchFamily="34" charset="0"/>
                <a:ea typeface="Amazon Ember" panose="020B0603020204020204" pitchFamily="34" charset="0"/>
                <a:cs typeface="Amazon Ember" panose="020B0603020204020204" pitchFamily="34" charset="0"/>
              </a:rPr>
              <a:t>Event Loop</a:t>
            </a:r>
          </a:p>
        </p:txBody>
      </p:sp>
      <p:cxnSp>
        <p:nvCxnSpPr>
          <p:cNvPr id="59" name="Straight Arrow Connector 58">
            <a:extLst>
              <a:ext uri="{FF2B5EF4-FFF2-40B4-BE49-F238E27FC236}">
                <a16:creationId xmlns:a16="http://schemas.microsoft.com/office/drawing/2014/main" id="{DE561EA1-05E3-0F4F-9780-1F1F3E19644A}"/>
              </a:ext>
            </a:extLst>
          </p:cNvPr>
          <p:cNvCxnSpPr>
            <a:cxnSpLocks/>
          </p:cNvCxnSpPr>
          <p:nvPr/>
        </p:nvCxnSpPr>
        <p:spPr>
          <a:xfrm flipV="1">
            <a:off x="2881313" y="2919272"/>
            <a:ext cx="1292628" cy="610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BF42299-B277-7442-A682-046E6F217A06}"/>
              </a:ext>
            </a:extLst>
          </p:cNvPr>
          <p:cNvCxnSpPr>
            <a:cxnSpLocks/>
          </p:cNvCxnSpPr>
          <p:nvPr/>
        </p:nvCxnSpPr>
        <p:spPr>
          <a:xfrm>
            <a:off x="2922985" y="3643313"/>
            <a:ext cx="1250956" cy="7793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D8EE273-55CB-9341-AA89-617929B515A6}"/>
              </a:ext>
            </a:extLst>
          </p:cNvPr>
          <p:cNvSpPr txBox="1"/>
          <p:nvPr/>
        </p:nvSpPr>
        <p:spPr>
          <a:xfrm>
            <a:off x="7779458" y="2168550"/>
            <a:ext cx="3428150" cy="2964401"/>
          </a:xfrm>
          <a:prstGeom prst="rect">
            <a:avLst/>
          </a:prstGeom>
          <a:noFill/>
        </p:spPr>
        <p:txBody>
          <a:bodyPr wrap="square" rtlCol="0">
            <a:spAutoFit/>
          </a:bodyPr>
          <a:lstStyle/>
          <a:p>
            <a:r>
              <a:rPr lang="en-US" sz="2333" dirty="0"/>
              <a:t>Processes could be both running on the same physical machine and sharing separate cores of a multicore machine.</a:t>
            </a:r>
          </a:p>
          <a:p>
            <a:endParaRPr lang="en-US" sz="2333" dirty="0"/>
          </a:p>
          <a:p>
            <a:r>
              <a:rPr lang="en-US" sz="2333" dirty="0"/>
              <a:t>Or they could be on their own machines.</a:t>
            </a:r>
          </a:p>
        </p:txBody>
      </p:sp>
      <p:sp>
        <p:nvSpPr>
          <p:cNvPr id="61" name="Rectangle 60">
            <a:extLst>
              <a:ext uri="{FF2B5EF4-FFF2-40B4-BE49-F238E27FC236}">
                <a16:creationId xmlns:a16="http://schemas.microsoft.com/office/drawing/2014/main" id="{B2646120-48C0-0E4C-B19D-73120C83E196}"/>
              </a:ext>
            </a:extLst>
          </p:cNvPr>
          <p:cNvSpPr/>
          <p:nvPr/>
        </p:nvSpPr>
        <p:spPr>
          <a:xfrm>
            <a:off x="4257979" y="2494136"/>
            <a:ext cx="1778156" cy="739413"/>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Application Container</a:t>
            </a:r>
          </a:p>
        </p:txBody>
      </p:sp>
      <p:sp>
        <p:nvSpPr>
          <p:cNvPr id="63" name="Rectangle 62">
            <a:extLst>
              <a:ext uri="{FF2B5EF4-FFF2-40B4-BE49-F238E27FC236}">
                <a16:creationId xmlns:a16="http://schemas.microsoft.com/office/drawing/2014/main" id="{AAB76F84-8149-2F40-A7A2-38B0ED4E0E42}"/>
              </a:ext>
            </a:extLst>
          </p:cNvPr>
          <p:cNvSpPr/>
          <p:nvPr/>
        </p:nvSpPr>
        <p:spPr>
          <a:xfrm>
            <a:off x="4257978" y="4052951"/>
            <a:ext cx="1778156" cy="739413"/>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Application Container</a:t>
            </a:r>
          </a:p>
        </p:txBody>
      </p:sp>
    </p:spTree>
    <p:extLst>
      <p:ext uri="{BB962C8B-B14F-4D97-AF65-F5344CB8AC3E}">
        <p14:creationId xmlns:p14="http://schemas.microsoft.com/office/powerpoint/2010/main" val="344497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a:xfrm>
            <a:off x="3119134" y="2141186"/>
            <a:ext cx="5865643" cy="1240140"/>
          </a:xfrm>
        </p:spPr>
        <p:txBody>
          <a:bodyPr/>
          <a:lstStyle/>
          <a:p>
            <a:r>
              <a:rPr lang="en-US" dirty="0">
                <a:solidFill>
                  <a:schemeClr val="tx1"/>
                </a:solidFill>
              </a:rPr>
              <a:t>AWS App Runner</a:t>
            </a:r>
          </a:p>
        </p:txBody>
      </p:sp>
      <p:sp>
        <p:nvSpPr>
          <p:cNvPr id="3" name="Text Placeholder 2">
            <a:extLst>
              <a:ext uri="{FF2B5EF4-FFF2-40B4-BE49-F238E27FC236}">
                <a16:creationId xmlns:a16="http://schemas.microsoft.com/office/drawing/2014/main" id="{20C9DF1E-45A2-D545-B6A8-7FE089C0EBB4}"/>
              </a:ext>
            </a:extLst>
          </p:cNvPr>
          <p:cNvSpPr>
            <a:spLocks noGrp="1"/>
          </p:cNvSpPr>
          <p:nvPr>
            <p:ph type="body" sz="quarter" idx="10"/>
          </p:nvPr>
        </p:nvSpPr>
        <p:spPr>
          <a:xfrm>
            <a:off x="3119133" y="3381325"/>
            <a:ext cx="5160509" cy="902778"/>
          </a:xfrm>
        </p:spPr>
        <p:txBody>
          <a:bodyPr/>
          <a:lstStyle/>
          <a:p>
            <a:r>
              <a:rPr lang="en-US" dirty="0"/>
              <a:t>Each copy of your application handles many concurrent requests</a:t>
            </a:r>
          </a:p>
        </p:txBody>
      </p:sp>
      <p:pic>
        <p:nvPicPr>
          <p:cNvPr id="4" name="Graphic 7">
            <a:extLst>
              <a:ext uri="{FF2B5EF4-FFF2-40B4-BE49-F238E27FC236}">
                <a16:creationId xmlns:a16="http://schemas.microsoft.com/office/drawing/2014/main" id="{140C4BAB-372D-9A44-90A1-3EF092172D8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4294" y="2192687"/>
            <a:ext cx="2091417" cy="209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3348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6757781-055B-8A4C-A398-213CE1023197}"/>
              </a:ext>
            </a:extLst>
          </p:cNvPr>
          <p:cNvSpPr>
            <a:spLocks noGrp="1"/>
          </p:cNvSpPr>
          <p:nvPr>
            <p:ph type="title"/>
          </p:nvPr>
        </p:nvSpPr>
        <p:spPr>
          <a:xfrm>
            <a:off x="418271" y="426693"/>
            <a:ext cx="11355458" cy="718993"/>
          </a:xfrm>
        </p:spPr>
        <p:txBody>
          <a:bodyPr>
            <a:normAutofit fontScale="90000"/>
          </a:bodyPr>
          <a:lstStyle/>
          <a:p>
            <a:r>
              <a:rPr lang="en-US" sz="3600" dirty="0">
                <a:latin typeface="+mn-lt"/>
                <a:ea typeface="+mn-ea"/>
                <a:cs typeface="+mn-cs"/>
              </a:rPr>
              <a:t>AWS App Runner manages horizontal scaling for you</a:t>
            </a:r>
          </a:p>
        </p:txBody>
      </p:sp>
      <p:pic>
        <p:nvPicPr>
          <p:cNvPr id="28" name="Graphic 6">
            <a:extLst>
              <a:ext uri="{FF2B5EF4-FFF2-40B4-BE49-F238E27FC236}">
                <a16:creationId xmlns:a16="http://schemas.microsoft.com/office/drawing/2014/main" id="{7818A600-58EB-634C-B640-5C65D22030D5}"/>
              </a:ext>
            </a:extLst>
          </p:cNvPr>
          <p:cNvPicPr>
            <a:picLocks noChangeAspect="1" noChangeArrowheads="1"/>
          </p:cNvPicPr>
          <p:nvPr/>
        </p:nvPicPr>
        <p:blipFill>
          <a:blip r:embed="rId3"/>
          <a:srcRect/>
          <a:stretch/>
        </p:blipFill>
        <p:spPr bwMode="auto">
          <a:xfrm>
            <a:off x="4631114" y="3082276"/>
            <a:ext cx="963384" cy="96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D4CFB989-5E6D-8342-96BC-510F6215FD91}"/>
              </a:ext>
            </a:extLst>
          </p:cNvPr>
          <p:cNvSpPr txBox="1">
            <a:spLocks noChangeArrowheads="1"/>
          </p:cNvSpPr>
          <p:nvPr/>
        </p:nvSpPr>
        <p:spPr bwMode="auto">
          <a:xfrm>
            <a:off x="4010801" y="4116026"/>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Ingress and Load Balancing (AWS)</a:t>
            </a:r>
          </a:p>
        </p:txBody>
      </p:sp>
      <p:pic>
        <p:nvPicPr>
          <p:cNvPr id="57" name="Graphic 56">
            <a:extLst>
              <a:ext uri="{FF2B5EF4-FFF2-40B4-BE49-F238E27FC236}">
                <a16:creationId xmlns:a16="http://schemas.microsoft.com/office/drawing/2014/main" id="{E59C1C5E-E212-3F4E-8BCA-03235EEA7F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0688" y="3082275"/>
            <a:ext cx="901018" cy="901018"/>
          </a:xfrm>
          <a:prstGeom prst="rect">
            <a:avLst/>
          </a:prstGeom>
        </p:spPr>
      </p:pic>
      <p:sp>
        <p:nvSpPr>
          <p:cNvPr id="58" name="TextBox 57">
            <a:extLst>
              <a:ext uri="{FF2B5EF4-FFF2-40B4-BE49-F238E27FC236}">
                <a16:creationId xmlns:a16="http://schemas.microsoft.com/office/drawing/2014/main" id="{E589083E-55B2-B546-A7F3-D846F9A3350F}"/>
              </a:ext>
            </a:extLst>
          </p:cNvPr>
          <p:cNvSpPr txBox="1"/>
          <p:nvPr/>
        </p:nvSpPr>
        <p:spPr>
          <a:xfrm>
            <a:off x="10037278" y="3349241"/>
            <a:ext cx="664428" cy="400110"/>
          </a:xfrm>
          <a:prstGeom prst="rect">
            <a:avLst/>
          </a:prstGeom>
          <a:noFill/>
        </p:spPr>
        <p:txBody>
          <a:bodyPr wrap="square" rtlCol="0">
            <a:spAutoFit/>
          </a:bodyPr>
          <a:lstStyle/>
          <a:p>
            <a:pPr algn="l"/>
            <a:r>
              <a:rPr lang="en-US" sz="1000" dirty="0">
                <a:latin typeface="Amazon Ember" panose="020B0603020204020204" pitchFamily="34" charset="0"/>
                <a:ea typeface="Amazon Ember" panose="020B0603020204020204" pitchFamily="34" charset="0"/>
                <a:cs typeface="Amazon Ember" panose="020B0603020204020204" pitchFamily="34" charset="0"/>
              </a:rPr>
              <a:t>Event Loop</a:t>
            </a:r>
          </a:p>
        </p:txBody>
      </p:sp>
      <p:sp>
        <p:nvSpPr>
          <p:cNvPr id="63" name="Rectangle 62">
            <a:extLst>
              <a:ext uri="{FF2B5EF4-FFF2-40B4-BE49-F238E27FC236}">
                <a16:creationId xmlns:a16="http://schemas.microsoft.com/office/drawing/2014/main" id="{AAB76F84-8149-2F40-A7A2-38B0ED4E0E42}"/>
              </a:ext>
            </a:extLst>
          </p:cNvPr>
          <p:cNvSpPr/>
          <p:nvPr/>
        </p:nvSpPr>
        <p:spPr>
          <a:xfrm>
            <a:off x="7786035" y="3171894"/>
            <a:ext cx="1778156" cy="739413"/>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Application Container</a:t>
            </a:r>
          </a:p>
        </p:txBody>
      </p:sp>
      <p:pic>
        <p:nvPicPr>
          <p:cNvPr id="14" name="Graphic 13">
            <a:extLst>
              <a:ext uri="{FF2B5EF4-FFF2-40B4-BE49-F238E27FC236}">
                <a16:creationId xmlns:a16="http://schemas.microsoft.com/office/drawing/2014/main" id="{79859F4C-D1B3-CE47-B17A-C81B8F3A8C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4482" y="2946409"/>
            <a:ext cx="1190383" cy="1190383"/>
          </a:xfrm>
          <a:prstGeom prst="rect">
            <a:avLst/>
          </a:prstGeom>
          <a:effectLst/>
        </p:spPr>
      </p:pic>
      <p:sp>
        <p:nvSpPr>
          <p:cNvPr id="15" name="TextBox 14">
            <a:extLst>
              <a:ext uri="{FF2B5EF4-FFF2-40B4-BE49-F238E27FC236}">
                <a16:creationId xmlns:a16="http://schemas.microsoft.com/office/drawing/2014/main" id="{03C6E8A4-FE71-4E4F-A380-F10128A46168}"/>
              </a:ext>
            </a:extLst>
          </p:cNvPr>
          <p:cNvSpPr txBox="1"/>
          <p:nvPr/>
        </p:nvSpPr>
        <p:spPr>
          <a:xfrm>
            <a:off x="839964" y="4290428"/>
            <a:ext cx="1719419" cy="836255"/>
          </a:xfrm>
          <a:prstGeom prst="rect">
            <a:avLst/>
          </a:prstGeom>
          <a:noFill/>
        </p:spPr>
        <p:txBody>
          <a:bodyPr wrap="square" rtlCol="0">
            <a:spAutoFit/>
          </a:bodyPr>
          <a:lstStyle/>
          <a:p>
            <a:pPr algn="ctr"/>
            <a:r>
              <a:rPr lang="en-US" sz="2417" dirty="0">
                <a:latin typeface="Amazon Ember" panose="020B0603020204020204" pitchFamily="34" charset="0"/>
                <a:ea typeface="Amazon Ember" panose="020B0603020204020204" pitchFamily="34" charset="0"/>
                <a:cs typeface="Amazon Ember" panose="020B0603020204020204" pitchFamily="34" charset="0"/>
              </a:rPr>
              <a:t>Client code (You)</a:t>
            </a:r>
          </a:p>
        </p:txBody>
      </p:sp>
      <p:sp>
        <p:nvSpPr>
          <p:cNvPr id="2" name="TextBox 1">
            <a:extLst>
              <a:ext uri="{FF2B5EF4-FFF2-40B4-BE49-F238E27FC236}">
                <a16:creationId xmlns:a16="http://schemas.microsoft.com/office/drawing/2014/main" id="{D92CAFA4-4510-3A4E-B1D2-4B68FC972B79}"/>
              </a:ext>
            </a:extLst>
          </p:cNvPr>
          <p:cNvSpPr txBox="1"/>
          <p:nvPr/>
        </p:nvSpPr>
        <p:spPr>
          <a:xfrm>
            <a:off x="7667704" y="4029829"/>
            <a:ext cx="361223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Application code (You)</a:t>
            </a:r>
          </a:p>
        </p:txBody>
      </p:sp>
      <p:cxnSp>
        <p:nvCxnSpPr>
          <p:cNvPr id="4" name="Straight Arrow Connector 3">
            <a:extLst>
              <a:ext uri="{FF2B5EF4-FFF2-40B4-BE49-F238E27FC236}">
                <a16:creationId xmlns:a16="http://schemas.microsoft.com/office/drawing/2014/main" id="{B47641D8-425A-0E45-8764-AD4B448E7C6D}"/>
              </a:ext>
            </a:extLst>
          </p:cNvPr>
          <p:cNvCxnSpPr>
            <a:cxnSpLocks/>
            <a:stCxn id="14" idx="3"/>
          </p:cNvCxnSpPr>
          <p:nvPr/>
        </p:nvCxnSpPr>
        <p:spPr>
          <a:xfrm>
            <a:off x="2294865" y="3541601"/>
            <a:ext cx="2099751"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351CD8-CE56-644E-A72A-3AE19E4D3D1C}"/>
              </a:ext>
            </a:extLst>
          </p:cNvPr>
          <p:cNvCxnSpPr>
            <a:cxnSpLocks/>
          </p:cNvCxnSpPr>
          <p:nvPr/>
        </p:nvCxnSpPr>
        <p:spPr>
          <a:xfrm>
            <a:off x="5722930" y="3559791"/>
            <a:ext cx="1146443"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476EE53-DFB5-5B47-B1BF-95872C5BFFD8}"/>
              </a:ext>
            </a:extLst>
          </p:cNvPr>
          <p:cNvSpPr/>
          <p:nvPr/>
        </p:nvSpPr>
        <p:spPr>
          <a:xfrm>
            <a:off x="7529015" y="2741974"/>
            <a:ext cx="3558503" cy="1845128"/>
          </a:xfrm>
          <a:prstGeom prst="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5" name="TextBox 24">
            <a:extLst>
              <a:ext uri="{FF2B5EF4-FFF2-40B4-BE49-F238E27FC236}">
                <a16:creationId xmlns:a16="http://schemas.microsoft.com/office/drawing/2014/main" id="{ABA1E45B-0E12-264D-AA78-323162EEF1ED}"/>
              </a:ext>
            </a:extLst>
          </p:cNvPr>
          <p:cNvSpPr txBox="1"/>
          <p:nvPr/>
        </p:nvSpPr>
        <p:spPr>
          <a:xfrm>
            <a:off x="7616991" y="2279379"/>
            <a:ext cx="2550364" cy="323165"/>
          </a:xfrm>
          <a:prstGeom prst="rect">
            <a:avLst/>
          </a:prstGeom>
          <a:noFill/>
        </p:spPr>
        <p:txBody>
          <a:bodyPr wrap="square" rtlCol="0">
            <a:spAutoFit/>
          </a:bodyPr>
          <a:lstStyle/>
          <a:p>
            <a:r>
              <a:rPr lang="en-US" sz="1500" dirty="0" err="1"/>
              <a:t>MicroVM</a:t>
            </a:r>
            <a:r>
              <a:rPr lang="en-US" sz="1500" dirty="0"/>
              <a:t> (AWS)</a:t>
            </a:r>
          </a:p>
        </p:txBody>
      </p:sp>
      <p:sp>
        <p:nvSpPr>
          <p:cNvPr id="27" name="Rectangle 26">
            <a:extLst>
              <a:ext uri="{FF2B5EF4-FFF2-40B4-BE49-F238E27FC236}">
                <a16:creationId xmlns:a16="http://schemas.microsoft.com/office/drawing/2014/main" id="{4C54D373-44EA-6F45-958B-E5CE867249C3}"/>
              </a:ext>
            </a:extLst>
          </p:cNvPr>
          <p:cNvSpPr/>
          <p:nvPr/>
        </p:nvSpPr>
        <p:spPr>
          <a:xfrm>
            <a:off x="7171504" y="2099150"/>
            <a:ext cx="4247123" cy="2905026"/>
          </a:xfrm>
          <a:prstGeom prst="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9" name="TextBox 28">
            <a:extLst>
              <a:ext uri="{FF2B5EF4-FFF2-40B4-BE49-F238E27FC236}">
                <a16:creationId xmlns:a16="http://schemas.microsoft.com/office/drawing/2014/main" id="{99DAAB30-DB93-094C-AD54-2BC8B92D0948}"/>
              </a:ext>
            </a:extLst>
          </p:cNvPr>
          <p:cNvSpPr txBox="1"/>
          <p:nvPr/>
        </p:nvSpPr>
        <p:spPr>
          <a:xfrm>
            <a:off x="7171504" y="1562759"/>
            <a:ext cx="2302318" cy="323165"/>
          </a:xfrm>
          <a:prstGeom prst="rect">
            <a:avLst/>
          </a:prstGeom>
          <a:noFill/>
        </p:spPr>
        <p:txBody>
          <a:bodyPr wrap="square" rtlCol="0">
            <a:spAutoFit/>
          </a:bodyPr>
          <a:lstStyle/>
          <a:p>
            <a:r>
              <a:rPr lang="en-US" sz="1500" dirty="0"/>
              <a:t>Scaling (AWS)</a:t>
            </a:r>
          </a:p>
        </p:txBody>
      </p:sp>
      <p:sp>
        <p:nvSpPr>
          <p:cNvPr id="30" name="TextBox 29">
            <a:extLst>
              <a:ext uri="{FF2B5EF4-FFF2-40B4-BE49-F238E27FC236}">
                <a16:creationId xmlns:a16="http://schemas.microsoft.com/office/drawing/2014/main" id="{2B44F323-0904-114C-910B-3F8DC688DC37}"/>
              </a:ext>
            </a:extLst>
          </p:cNvPr>
          <p:cNvSpPr txBox="1"/>
          <p:nvPr/>
        </p:nvSpPr>
        <p:spPr>
          <a:xfrm>
            <a:off x="948679" y="1529732"/>
            <a:ext cx="6891873" cy="836255"/>
          </a:xfrm>
          <a:prstGeom prst="rect">
            <a:avLst/>
          </a:prstGeom>
          <a:noFill/>
        </p:spPr>
        <p:txBody>
          <a:bodyPr wrap="square" rtlCol="0">
            <a:spAutoFit/>
          </a:bodyPr>
          <a:lstStyle/>
          <a:p>
            <a:r>
              <a:rPr lang="en-US" sz="2417" dirty="0">
                <a:latin typeface="Amazon Ember" panose="020B0603020204020204" pitchFamily="34" charset="0"/>
                <a:ea typeface="Amazon Ember" panose="020B0603020204020204" pitchFamily="34" charset="0"/>
                <a:cs typeface="Amazon Ember" panose="020B0603020204020204" pitchFamily="34" charset="0"/>
              </a:rPr>
              <a:t>AWS = Fully managed by AWS</a:t>
            </a:r>
            <a:br>
              <a:rPr lang="en-US" sz="2417" dirty="0">
                <a:latin typeface="Amazon Ember" panose="020B0603020204020204" pitchFamily="34" charset="0"/>
                <a:ea typeface="Amazon Ember" panose="020B0603020204020204" pitchFamily="34" charset="0"/>
                <a:cs typeface="Amazon Ember" panose="020B0603020204020204" pitchFamily="34" charset="0"/>
              </a:rPr>
            </a:br>
            <a:r>
              <a:rPr lang="en-US" sz="2417" dirty="0">
                <a:latin typeface="Amazon Ember" panose="020B0603020204020204" pitchFamily="34" charset="0"/>
                <a:ea typeface="Amazon Ember" panose="020B0603020204020204" pitchFamily="34" charset="0"/>
                <a:cs typeface="Amazon Ember" panose="020B0603020204020204" pitchFamily="34" charset="0"/>
              </a:rPr>
              <a:t>You = Your responsibility to manage</a:t>
            </a:r>
          </a:p>
        </p:txBody>
      </p:sp>
    </p:spTree>
    <p:extLst>
      <p:ext uri="{BB962C8B-B14F-4D97-AF65-F5344CB8AC3E}">
        <p14:creationId xmlns:p14="http://schemas.microsoft.com/office/powerpoint/2010/main" val="2978254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47599A74-2712-9445-BCD4-C7810A6852F3}"/>
              </a:ext>
            </a:extLst>
          </p:cNvPr>
          <p:cNvCxnSpPr>
            <a:cxnSpLocks/>
          </p:cNvCxnSpPr>
          <p:nvPr/>
        </p:nvCxnSpPr>
        <p:spPr>
          <a:xfrm>
            <a:off x="0" y="191549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E061251D-07B7-C74A-823F-EF681379470B}"/>
              </a:ext>
            </a:extLst>
          </p:cNvPr>
          <p:cNvCxnSpPr>
            <a:cxnSpLocks/>
          </p:cNvCxnSpPr>
          <p:nvPr/>
        </p:nvCxnSpPr>
        <p:spPr>
          <a:xfrm>
            <a:off x="0" y="4583163"/>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EC81BB3F-7C16-794E-9DD9-9C2D1D9E55F1}"/>
              </a:ext>
            </a:extLst>
          </p:cNvPr>
          <p:cNvSpPr/>
          <p:nvPr/>
        </p:nvSpPr>
        <p:spPr>
          <a:xfrm>
            <a:off x="1175886" y="4798737"/>
            <a:ext cx="2833308" cy="628277"/>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Application Container</a:t>
            </a:r>
          </a:p>
        </p:txBody>
      </p:sp>
      <p:sp>
        <p:nvSpPr>
          <p:cNvPr id="5" name="Rectangle 4">
            <a:extLst>
              <a:ext uri="{FF2B5EF4-FFF2-40B4-BE49-F238E27FC236}">
                <a16:creationId xmlns:a16="http://schemas.microsoft.com/office/drawing/2014/main" id="{0B20062E-3DBE-B340-9399-7C957B426F81}"/>
              </a:ext>
            </a:extLst>
          </p:cNvPr>
          <p:cNvSpPr/>
          <p:nvPr/>
        </p:nvSpPr>
        <p:spPr>
          <a:xfrm>
            <a:off x="1175886" y="4003151"/>
            <a:ext cx="2833308" cy="3213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Concurrent Requests Limit</a:t>
            </a:r>
          </a:p>
        </p:txBody>
      </p:sp>
      <p:sp>
        <p:nvSpPr>
          <p:cNvPr id="6" name="Rectangle 5">
            <a:extLst>
              <a:ext uri="{FF2B5EF4-FFF2-40B4-BE49-F238E27FC236}">
                <a16:creationId xmlns:a16="http://schemas.microsoft.com/office/drawing/2014/main" id="{C89B5A22-F2B6-B548-819A-9CF96F9E39BB}"/>
              </a:ext>
            </a:extLst>
          </p:cNvPr>
          <p:cNvSpPr/>
          <p:nvPr/>
        </p:nvSpPr>
        <p:spPr>
          <a:xfrm>
            <a:off x="1175886" y="3451658"/>
            <a:ext cx="2833308" cy="3213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Overflow Queue</a:t>
            </a:r>
          </a:p>
        </p:txBody>
      </p:sp>
      <p:cxnSp>
        <p:nvCxnSpPr>
          <p:cNvPr id="11" name="Straight Arrow Connector 10">
            <a:extLst>
              <a:ext uri="{FF2B5EF4-FFF2-40B4-BE49-F238E27FC236}">
                <a16:creationId xmlns:a16="http://schemas.microsoft.com/office/drawing/2014/main" id="{E5852F76-86F4-5349-BC2B-482595FC6D07}"/>
              </a:ext>
            </a:extLst>
          </p:cNvPr>
          <p:cNvCxnSpPr>
            <a:cxnSpLocks/>
            <a:stCxn id="27" idx="2"/>
            <a:endCxn id="6" idx="0"/>
          </p:cNvCxnSpPr>
          <p:nvPr/>
        </p:nvCxnSpPr>
        <p:spPr>
          <a:xfrm flipH="1">
            <a:off x="2592540" y="2903182"/>
            <a:ext cx="9216" cy="54847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8FE9344-2868-AA4D-AC92-A1C9F1D084FF}"/>
              </a:ext>
            </a:extLst>
          </p:cNvPr>
          <p:cNvCxnSpPr>
            <a:cxnSpLocks/>
            <a:stCxn id="6" idx="2"/>
            <a:endCxn id="5" idx="0"/>
          </p:cNvCxnSpPr>
          <p:nvPr/>
        </p:nvCxnSpPr>
        <p:spPr>
          <a:xfrm>
            <a:off x="2592540" y="3772976"/>
            <a:ext cx="0" cy="23017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8D0223-898F-A24F-8B3E-083030666C81}"/>
              </a:ext>
            </a:extLst>
          </p:cNvPr>
          <p:cNvCxnSpPr>
            <a:cxnSpLocks/>
            <a:stCxn id="5" idx="2"/>
            <a:endCxn id="4" idx="0"/>
          </p:cNvCxnSpPr>
          <p:nvPr/>
        </p:nvCxnSpPr>
        <p:spPr>
          <a:xfrm>
            <a:off x="2592540" y="4324469"/>
            <a:ext cx="0" cy="47426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EA7F9A3B-C46B-BF49-B1D9-C981D8FC1D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8485" y="5536176"/>
            <a:ext cx="634172" cy="634172"/>
          </a:xfrm>
          <a:prstGeom prst="rect">
            <a:avLst/>
          </a:prstGeom>
        </p:spPr>
      </p:pic>
      <p:sp>
        <p:nvSpPr>
          <p:cNvPr id="26" name="Rectangle 25">
            <a:extLst>
              <a:ext uri="{FF2B5EF4-FFF2-40B4-BE49-F238E27FC236}">
                <a16:creationId xmlns:a16="http://schemas.microsoft.com/office/drawing/2014/main" id="{6FC39DBB-44F7-C344-ABDF-61FA5AD948DB}"/>
              </a:ext>
            </a:extLst>
          </p:cNvPr>
          <p:cNvSpPr/>
          <p:nvPr/>
        </p:nvSpPr>
        <p:spPr>
          <a:xfrm>
            <a:off x="2345112" y="5692429"/>
            <a:ext cx="1098891" cy="348878"/>
          </a:xfrm>
          <a:prstGeom prst="rect">
            <a:avLst/>
          </a:prstGeom>
        </p:spPr>
        <p:txBody>
          <a:bodyPr wrap="none">
            <a:spAutoFit/>
          </a:bodyPr>
          <a:lstStyle/>
          <a:p>
            <a:pPr algn="ctr"/>
            <a:r>
              <a:rPr lang="en-US" sz="1667" dirty="0"/>
              <a:t>Event Loop</a:t>
            </a:r>
          </a:p>
        </p:txBody>
      </p:sp>
      <p:sp>
        <p:nvSpPr>
          <p:cNvPr id="27" name="Rectangle 26">
            <a:extLst>
              <a:ext uri="{FF2B5EF4-FFF2-40B4-BE49-F238E27FC236}">
                <a16:creationId xmlns:a16="http://schemas.microsoft.com/office/drawing/2014/main" id="{891BD8D8-4869-524C-A825-4D666F960B64}"/>
              </a:ext>
            </a:extLst>
          </p:cNvPr>
          <p:cNvSpPr/>
          <p:nvPr/>
        </p:nvSpPr>
        <p:spPr>
          <a:xfrm>
            <a:off x="1185102" y="2274905"/>
            <a:ext cx="2833308" cy="6282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Envoy Proxy Load Balancer</a:t>
            </a:r>
          </a:p>
        </p:txBody>
      </p:sp>
      <p:pic>
        <p:nvPicPr>
          <p:cNvPr id="30" name="Graphic 29">
            <a:extLst>
              <a:ext uri="{FF2B5EF4-FFF2-40B4-BE49-F238E27FC236}">
                <a16:creationId xmlns:a16="http://schemas.microsoft.com/office/drawing/2014/main" id="{19BD2EDE-B180-7D43-9453-7C9A18B78A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9268" y="378411"/>
            <a:ext cx="1388334" cy="1388334"/>
          </a:xfrm>
          <a:prstGeom prst="rect">
            <a:avLst/>
          </a:prstGeom>
        </p:spPr>
      </p:pic>
      <p:cxnSp>
        <p:nvCxnSpPr>
          <p:cNvPr id="31" name="Straight Arrow Connector 30">
            <a:extLst>
              <a:ext uri="{FF2B5EF4-FFF2-40B4-BE49-F238E27FC236}">
                <a16:creationId xmlns:a16="http://schemas.microsoft.com/office/drawing/2014/main" id="{7A91E80C-8439-0347-9FDC-9286412BF831}"/>
              </a:ext>
            </a:extLst>
          </p:cNvPr>
          <p:cNvCxnSpPr>
            <a:cxnSpLocks/>
            <a:stCxn id="30" idx="2"/>
          </p:cNvCxnSpPr>
          <p:nvPr/>
        </p:nvCxnSpPr>
        <p:spPr>
          <a:xfrm>
            <a:off x="1963435" y="1766745"/>
            <a:ext cx="0" cy="5081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744FC96F-4547-7143-A9BE-F8CCD5A88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1755" y="365708"/>
            <a:ext cx="1190383" cy="1190383"/>
          </a:xfrm>
          <a:prstGeom prst="rect">
            <a:avLst/>
          </a:prstGeom>
          <a:effectLst/>
        </p:spPr>
      </p:pic>
      <p:cxnSp>
        <p:nvCxnSpPr>
          <p:cNvPr id="39" name="Straight Arrow Connector 38">
            <a:extLst>
              <a:ext uri="{FF2B5EF4-FFF2-40B4-BE49-F238E27FC236}">
                <a16:creationId xmlns:a16="http://schemas.microsoft.com/office/drawing/2014/main" id="{6D6F9E46-9AE1-644F-B5ED-136EE151AEF5}"/>
              </a:ext>
            </a:extLst>
          </p:cNvPr>
          <p:cNvCxnSpPr>
            <a:cxnSpLocks/>
            <a:stCxn id="38" idx="2"/>
          </p:cNvCxnSpPr>
          <p:nvPr/>
        </p:nvCxnSpPr>
        <p:spPr>
          <a:xfrm>
            <a:off x="3196947" y="1556091"/>
            <a:ext cx="0" cy="71881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F1B4F2B-F919-9D41-9E57-68F6F1383A6B}"/>
              </a:ext>
            </a:extLst>
          </p:cNvPr>
          <p:cNvSpPr txBox="1"/>
          <p:nvPr/>
        </p:nvSpPr>
        <p:spPr>
          <a:xfrm>
            <a:off x="5407761" y="661445"/>
            <a:ext cx="6283818" cy="810350"/>
          </a:xfrm>
          <a:prstGeom prst="rect">
            <a:avLst/>
          </a:prstGeom>
          <a:noFill/>
        </p:spPr>
        <p:txBody>
          <a:bodyPr wrap="square" rtlCol="0">
            <a:spAutoFit/>
          </a:bodyPr>
          <a:lstStyle/>
          <a:p>
            <a:r>
              <a:rPr lang="en-US" sz="2333" dirty="0"/>
              <a:t>Your client side code sends requests to the endpoint for an AWS App Runner service.</a:t>
            </a:r>
          </a:p>
        </p:txBody>
      </p:sp>
      <p:sp>
        <p:nvSpPr>
          <p:cNvPr id="46" name="TextBox 45">
            <a:extLst>
              <a:ext uri="{FF2B5EF4-FFF2-40B4-BE49-F238E27FC236}">
                <a16:creationId xmlns:a16="http://schemas.microsoft.com/office/drawing/2014/main" id="{C0D093EF-2AD4-4D40-93BF-E630D1BF300C}"/>
              </a:ext>
            </a:extLst>
          </p:cNvPr>
          <p:cNvSpPr txBox="1"/>
          <p:nvPr/>
        </p:nvSpPr>
        <p:spPr>
          <a:xfrm>
            <a:off x="5435064" y="2191498"/>
            <a:ext cx="6283818" cy="810350"/>
          </a:xfrm>
          <a:prstGeom prst="rect">
            <a:avLst/>
          </a:prstGeom>
          <a:noFill/>
        </p:spPr>
        <p:txBody>
          <a:bodyPr wrap="square" rtlCol="0">
            <a:spAutoFit/>
          </a:bodyPr>
          <a:lstStyle/>
          <a:p>
            <a:r>
              <a:rPr lang="en-US" sz="2333" dirty="0"/>
              <a:t>The endpoint goes to a fully AWS managed Envoy Proxy load balancer</a:t>
            </a:r>
          </a:p>
        </p:txBody>
      </p:sp>
      <p:sp>
        <p:nvSpPr>
          <p:cNvPr id="47" name="TextBox 46">
            <a:extLst>
              <a:ext uri="{FF2B5EF4-FFF2-40B4-BE49-F238E27FC236}">
                <a16:creationId xmlns:a16="http://schemas.microsoft.com/office/drawing/2014/main" id="{399F0F8B-B0CF-9149-8A2C-9D85C53CA21F}"/>
              </a:ext>
            </a:extLst>
          </p:cNvPr>
          <p:cNvSpPr txBox="1"/>
          <p:nvPr/>
        </p:nvSpPr>
        <p:spPr>
          <a:xfrm>
            <a:off x="5435063" y="3294332"/>
            <a:ext cx="6283818" cy="810350"/>
          </a:xfrm>
          <a:prstGeom prst="rect">
            <a:avLst/>
          </a:prstGeom>
          <a:noFill/>
        </p:spPr>
        <p:txBody>
          <a:bodyPr wrap="square" rtlCol="0">
            <a:spAutoFit/>
          </a:bodyPr>
          <a:lstStyle/>
          <a:p>
            <a:r>
              <a:rPr lang="en-US" sz="2333" dirty="0"/>
              <a:t>Each instance of your application container has its own concurrency limit and overflow queue.</a:t>
            </a:r>
          </a:p>
        </p:txBody>
      </p:sp>
      <p:sp>
        <p:nvSpPr>
          <p:cNvPr id="48" name="TextBox 47">
            <a:extLst>
              <a:ext uri="{FF2B5EF4-FFF2-40B4-BE49-F238E27FC236}">
                <a16:creationId xmlns:a16="http://schemas.microsoft.com/office/drawing/2014/main" id="{BD0692BA-9C35-6C48-9D37-2F7E60AAE5C5}"/>
              </a:ext>
            </a:extLst>
          </p:cNvPr>
          <p:cNvSpPr txBox="1"/>
          <p:nvPr/>
        </p:nvSpPr>
        <p:spPr>
          <a:xfrm>
            <a:off x="5435063" y="4843477"/>
            <a:ext cx="6283818" cy="810350"/>
          </a:xfrm>
          <a:prstGeom prst="rect">
            <a:avLst/>
          </a:prstGeom>
          <a:noFill/>
        </p:spPr>
        <p:txBody>
          <a:bodyPr wrap="square" rtlCol="0">
            <a:spAutoFit/>
          </a:bodyPr>
          <a:lstStyle/>
          <a:p>
            <a:r>
              <a:rPr lang="en-US" sz="2333" dirty="0"/>
              <a:t>Your application receives concurrent requests, up to the limit you defined, and processes them</a:t>
            </a:r>
          </a:p>
        </p:txBody>
      </p:sp>
      <p:sp>
        <p:nvSpPr>
          <p:cNvPr id="55" name="TextBox 54">
            <a:extLst>
              <a:ext uri="{FF2B5EF4-FFF2-40B4-BE49-F238E27FC236}">
                <a16:creationId xmlns:a16="http://schemas.microsoft.com/office/drawing/2014/main" id="{226D0986-CB44-9A41-82CF-8ED4AFF3E4CD}"/>
              </a:ext>
            </a:extLst>
          </p:cNvPr>
          <p:cNvSpPr txBox="1"/>
          <p:nvPr/>
        </p:nvSpPr>
        <p:spPr>
          <a:xfrm>
            <a:off x="122326" y="2976127"/>
            <a:ext cx="900771"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AWS </a:t>
            </a:r>
          </a:p>
        </p:txBody>
      </p:sp>
      <p:sp>
        <p:nvSpPr>
          <p:cNvPr id="56" name="TextBox 55">
            <a:extLst>
              <a:ext uri="{FF2B5EF4-FFF2-40B4-BE49-F238E27FC236}">
                <a16:creationId xmlns:a16="http://schemas.microsoft.com/office/drawing/2014/main" id="{5FAD642C-0FCA-194E-B58B-F0F18CDFABE3}"/>
              </a:ext>
            </a:extLst>
          </p:cNvPr>
          <p:cNvSpPr txBox="1"/>
          <p:nvPr/>
        </p:nvSpPr>
        <p:spPr>
          <a:xfrm>
            <a:off x="22735" y="4888455"/>
            <a:ext cx="900771" cy="464294"/>
          </a:xfrm>
          <a:prstGeom prst="rect">
            <a:avLst/>
          </a:prstGeom>
          <a:noFill/>
        </p:spPr>
        <p:txBody>
          <a:bodyPr wrap="square" rtlCol="0">
            <a:spAutoFit/>
          </a:bodyPr>
          <a:lstStyle/>
          <a:p>
            <a:pPr algn="ctr"/>
            <a:r>
              <a:rPr lang="en-US" sz="2417" dirty="0">
                <a:latin typeface="Amazon Ember" panose="020B0603020204020204" pitchFamily="34" charset="0"/>
                <a:ea typeface="Amazon Ember" panose="020B0603020204020204" pitchFamily="34" charset="0"/>
                <a:cs typeface="Amazon Ember" panose="020B0603020204020204" pitchFamily="34" charset="0"/>
              </a:rPr>
              <a:t> You </a:t>
            </a:r>
          </a:p>
        </p:txBody>
      </p:sp>
      <p:sp>
        <p:nvSpPr>
          <p:cNvPr id="57" name="TextBox 56">
            <a:extLst>
              <a:ext uri="{FF2B5EF4-FFF2-40B4-BE49-F238E27FC236}">
                <a16:creationId xmlns:a16="http://schemas.microsoft.com/office/drawing/2014/main" id="{69ACDC7B-7F1F-144A-A918-FAA23D6BA30E}"/>
              </a:ext>
            </a:extLst>
          </p:cNvPr>
          <p:cNvSpPr txBox="1"/>
          <p:nvPr/>
        </p:nvSpPr>
        <p:spPr>
          <a:xfrm>
            <a:off x="214850" y="711922"/>
            <a:ext cx="900771"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You </a:t>
            </a:r>
          </a:p>
        </p:txBody>
      </p:sp>
    </p:spTree>
    <p:extLst>
      <p:ext uri="{BB962C8B-B14F-4D97-AF65-F5344CB8AC3E}">
        <p14:creationId xmlns:p14="http://schemas.microsoft.com/office/powerpoint/2010/main" val="214659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47599A74-2712-9445-BCD4-C7810A6852F3}"/>
              </a:ext>
            </a:extLst>
          </p:cNvPr>
          <p:cNvCxnSpPr>
            <a:cxnSpLocks/>
          </p:cNvCxnSpPr>
          <p:nvPr/>
        </p:nvCxnSpPr>
        <p:spPr>
          <a:xfrm>
            <a:off x="0" y="191549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E061251D-07B7-C74A-823F-EF681379470B}"/>
              </a:ext>
            </a:extLst>
          </p:cNvPr>
          <p:cNvCxnSpPr>
            <a:cxnSpLocks/>
          </p:cNvCxnSpPr>
          <p:nvPr/>
        </p:nvCxnSpPr>
        <p:spPr>
          <a:xfrm>
            <a:off x="0" y="4583163"/>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EC81BB3F-7C16-794E-9DD9-9C2D1D9E55F1}"/>
              </a:ext>
            </a:extLst>
          </p:cNvPr>
          <p:cNvSpPr/>
          <p:nvPr/>
        </p:nvSpPr>
        <p:spPr>
          <a:xfrm>
            <a:off x="1175886" y="4798737"/>
            <a:ext cx="2833308" cy="628277"/>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Application Container</a:t>
            </a:r>
          </a:p>
        </p:txBody>
      </p:sp>
      <p:sp>
        <p:nvSpPr>
          <p:cNvPr id="5" name="Rectangle 4">
            <a:extLst>
              <a:ext uri="{FF2B5EF4-FFF2-40B4-BE49-F238E27FC236}">
                <a16:creationId xmlns:a16="http://schemas.microsoft.com/office/drawing/2014/main" id="{0B20062E-3DBE-B340-9399-7C957B426F81}"/>
              </a:ext>
            </a:extLst>
          </p:cNvPr>
          <p:cNvSpPr/>
          <p:nvPr/>
        </p:nvSpPr>
        <p:spPr>
          <a:xfrm>
            <a:off x="1175886" y="4003151"/>
            <a:ext cx="2833308" cy="3213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Concurrent Requests Limit</a:t>
            </a:r>
          </a:p>
        </p:txBody>
      </p:sp>
      <p:sp>
        <p:nvSpPr>
          <p:cNvPr id="6" name="Rectangle 5">
            <a:extLst>
              <a:ext uri="{FF2B5EF4-FFF2-40B4-BE49-F238E27FC236}">
                <a16:creationId xmlns:a16="http://schemas.microsoft.com/office/drawing/2014/main" id="{C89B5A22-F2B6-B548-819A-9CF96F9E39BB}"/>
              </a:ext>
            </a:extLst>
          </p:cNvPr>
          <p:cNvSpPr/>
          <p:nvPr/>
        </p:nvSpPr>
        <p:spPr>
          <a:xfrm>
            <a:off x="1175886" y="3451658"/>
            <a:ext cx="2833308" cy="3213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Overflow Queue</a:t>
            </a:r>
          </a:p>
        </p:txBody>
      </p:sp>
      <p:cxnSp>
        <p:nvCxnSpPr>
          <p:cNvPr id="11" name="Straight Arrow Connector 10">
            <a:extLst>
              <a:ext uri="{FF2B5EF4-FFF2-40B4-BE49-F238E27FC236}">
                <a16:creationId xmlns:a16="http://schemas.microsoft.com/office/drawing/2014/main" id="{E5852F76-86F4-5349-BC2B-482595FC6D07}"/>
              </a:ext>
            </a:extLst>
          </p:cNvPr>
          <p:cNvCxnSpPr>
            <a:cxnSpLocks/>
            <a:stCxn id="27" idx="2"/>
            <a:endCxn id="6" idx="0"/>
          </p:cNvCxnSpPr>
          <p:nvPr/>
        </p:nvCxnSpPr>
        <p:spPr>
          <a:xfrm flipH="1">
            <a:off x="2592541" y="2903182"/>
            <a:ext cx="1960649" cy="54847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8FE9344-2868-AA4D-AC92-A1C9F1D084FF}"/>
              </a:ext>
            </a:extLst>
          </p:cNvPr>
          <p:cNvCxnSpPr>
            <a:cxnSpLocks/>
            <a:stCxn id="6" idx="2"/>
            <a:endCxn id="5" idx="0"/>
          </p:cNvCxnSpPr>
          <p:nvPr/>
        </p:nvCxnSpPr>
        <p:spPr>
          <a:xfrm>
            <a:off x="2592540" y="3772976"/>
            <a:ext cx="0" cy="23017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8D0223-898F-A24F-8B3E-083030666C81}"/>
              </a:ext>
            </a:extLst>
          </p:cNvPr>
          <p:cNvCxnSpPr>
            <a:cxnSpLocks/>
            <a:stCxn id="5" idx="2"/>
            <a:endCxn id="4" idx="0"/>
          </p:cNvCxnSpPr>
          <p:nvPr/>
        </p:nvCxnSpPr>
        <p:spPr>
          <a:xfrm>
            <a:off x="2592540" y="4324469"/>
            <a:ext cx="0" cy="47426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EA7F9A3B-C46B-BF49-B1D9-C981D8FC1D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8485" y="5536176"/>
            <a:ext cx="634172" cy="634172"/>
          </a:xfrm>
          <a:prstGeom prst="rect">
            <a:avLst/>
          </a:prstGeom>
        </p:spPr>
      </p:pic>
      <p:sp>
        <p:nvSpPr>
          <p:cNvPr id="26" name="Rectangle 25">
            <a:extLst>
              <a:ext uri="{FF2B5EF4-FFF2-40B4-BE49-F238E27FC236}">
                <a16:creationId xmlns:a16="http://schemas.microsoft.com/office/drawing/2014/main" id="{6FC39DBB-44F7-C344-ABDF-61FA5AD948DB}"/>
              </a:ext>
            </a:extLst>
          </p:cNvPr>
          <p:cNvSpPr/>
          <p:nvPr/>
        </p:nvSpPr>
        <p:spPr>
          <a:xfrm>
            <a:off x="2345112" y="5692429"/>
            <a:ext cx="1098891" cy="348878"/>
          </a:xfrm>
          <a:prstGeom prst="rect">
            <a:avLst/>
          </a:prstGeom>
        </p:spPr>
        <p:txBody>
          <a:bodyPr wrap="none">
            <a:spAutoFit/>
          </a:bodyPr>
          <a:lstStyle/>
          <a:p>
            <a:pPr algn="ctr"/>
            <a:r>
              <a:rPr lang="en-US" sz="1667" dirty="0"/>
              <a:t>Event Loop</a:t>
            </a:r>
          </a:p>
        </p:txBody>
      </p:sp>
      <p:sp>
        <p:nvSpPr>
          <p:cNvPr id="27" name="Rectangle 26">
            <a:extLst>
              <a:ext uri="{FF2B5EF4-FFF2-40B4-BE49-F238E27FC236}">
                <a16:creationId xmlns:a16="http://schemas.microsoft.com/office/drawing/2014/main" id="{891BD8D8-4869-524C-A825-4D666F960B64}"/>
              </a:ext>
            </a:extLst>
          </p:cNvPr>
          <p:cNvSpPr/>
          <p:nvPr/>
        </p:nvSpPr>
        <p:spPr>
          <a:xfrm>
            <a:off x="1185102" y="2274905"/>
            <a:ext cx="6736175" cy="6282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Envoy Proxy Load Balancer</a:t>
            </a:r>
          </a:p>
        </p:txBody>
      </p:sp>
      <p:pic>
        <p:nvPicPr>
          <p:cNvPr id="30" name="Graphic 29">
            <a:extLst>
              <a:ext uri="{FF2B5EF4-FFF2-40B4-BE49-F238E27FC236}">
                <a16:creationId xmlns:a16="http://schemas.microsoft.com/office/drawing/2014/main" id="{19BD2EDE-B180-7D43-9453-7C9A18B78A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9268" y="378411"/>
            <a:ext cx="1388334" cy="1388334"/>
          </a:xfrm>
          <a:prstGeom prst="rect">
            <a:avLst/>
          </a:prstGeom>
        </p:spPr>
      </p:pic>
      <p:cxnSp>
        <p:nvCxnSpPr>
          <p:cNvPr id="31" name="Straight Arrow Connector 30">
            <a:extLst>
              <a:ext uri="{FF2B5EF4-FFF2-40B4-BE49-F238E27FC236}">
                <a16:creationId xmlns:a16="http://schemas.microsoft.com/office/drawing/2014/main" id="{7A91E80C-8439-0347-9FDC-9286412BF831}"/>
              </a:ext>
            </a:extLst>
          </p:cNvPr>
          <p:cNvCxnSpPr>
            <a:cxnSpLocks/>
            <a:stCxn id="30" idx="2"/>
          </p:cNvCxnSpPr>
          <p:nvPr/>
        </p:nvCxnSpPr>
        <p:spPr>
          <a:xfrm>
            <a:off x="1963435" y="1766745"/>
            <a:ext cx="0" cy="5081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744FC96F-4547-7143-A9BE-F8CCD5A88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1755" y="365708"/>
            <a:ext cx="1190383" cy="1190383"/>
          </a:xfrm>
          <a:prstGeom prst="rect">
            <a:avLst/>
          </a:prstGeom>
          <a:effectLst/>
        </p:spPr>
      </p:pic>
      <p:cxnSp>
        <p:nvCxnSpPr>
          <p:cNvPr id="39" name="Straight Arrow Connector 38">
            <a:extLst>
              <a:ext uri="{FF2B5EF4-FFF2-40B4-BE49-F238E27FC236}">
                <a16:creationId xmlns:a16="http://schemas.microsoft.com/office/drawing/2014/main" id="{6D6F9E46-9AE1-644F-B5ED-136EE151AEF5}"/>
              </a:ext>
            </a:extLst>
          </p:cNvPr>
          <p:cNvCxnSpPr>
            <a:cxnSpLocks/>
            <a:stCxn id="38" idx="2"/>
          </p:cNvCxnSpPr>
          <p:nvPr/>
        </p:nvCxnSpPr>
        <p:spPr>
          <a:xfrm>
            <a:off x="3196947" y="1556091"/>
            <a:ext cx="0" cy="71881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26D0986-CB44-9A41-82CF-8ED4AFF3E4CD}"/>
              </a:ext>
            </a:extLst>
          </p:cNvPr>
          <p:cNvSpPr txBox="1"/>
          <p:nvPr/>
        </p:nvSpPr>
        <p:spPr>
          <a:xfrm>
            <a:off x="122326" y="2976127"/>
            <a:ext cx="900771"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AWS </a:t>
            </a:r>
          </a:p>
        </p:txBody>
      </p:sp>
      <p:sp>
        <p:nvSpPr>
          <p:cNvPr id="57" name="TextBox 56">
            <a:extLst>
              <a:ext uri="{FF2B5EF4-FFF2-40B4-BE49-F238E27FC236}">
                <a16:creationId xmlns:a16="http://schemas.microsoft.com/office/drawing/2014/main" id="{69ACDC7B-7F1F-144A-A918-FAA23D6BA30E}"/>
              </a:ext>
            </a:extLst>
          </p:cNvPr>
          <p:cNvSpPr txBox="1"/>
          <p:nvPr/>
        </p:nvSpPr>
        <p:spPr>
          <a:xfrm>
            <a:off x="214850" y="711922"/>
            <a:ext cx="900771"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You </a:t>
            </a:r>
          </a:p>
        </p:txBody>
      </p:sp>
      <p:sp>
        <p:nvSpPr>
          <p:cNvPr id="32" name="TextBox 31">
            <a:extLst>
              <a:ext uri="{FF2B5EF4-FFF2-40B4-BE49-F238E27FC236}">
                <a16:creationId xmlns:a16="http://schemas.microsoft.com/office/drawing/2014/main" id="{D82570D0-217B-6948-B248-F16A7414CD9A}"/>
              </a:ext>
            </a:extLst>
          </p:cNvPr>
          <p:cNvSpPr txBox="1"/>
          <p:nvPr/>
        </p:nvSpPr>
        <p:spPr>
          <a:xfrm>
            <a:off x="97110" y="4888455"/>
            <a:ext cx="900771" cy="464294"/>
          </a:xfrm>
          <a:prstGeom prst="rect">
            <a:avLst/>
          </a:prstGeom>
          <a:noFill/>
        </p:spPr>
        <p:txBody>
          <a:bodyPr wrap="square" rtlCol="0">
            <a:spAutoFit/>
          </a:bodyPr>
          <a:lstStyle/>
          <a:p>
            <a:pPr algn="ctr"/>
            <a:r>
              <a:rPr lang="en-US" sz="2417" dirty="0">
                <a:latin typeface="Amazon Ember" panose="020B0603020204020204" pitchFamily="34" charset="0"/>
                <a:ea typeface="Amazon Ember" panose="020B0603020204020204" pitchFamily="34" charset="0"/>
                <a:cs typeface="Amazon Ember" panose="020B0603020204020204" pitchFamily="34" charset="0"/>
              </a:rPr>
              <a:t>You </a:t>
            </a:r>
          </a:p>
        </p:txBody>
      </p:sp>
      <p:sp>
        <p:nvSpPr>
          <p:cNvPr id="33" name="Rectangle 32">
            <a:extLst>
              <a:ext uri="{FF2B5EF4-FFF2-40B4-BE49-F238E27FC236}">
                <a16:creationId xmlns:a16="http://schemas.microsoft.com/office/drawing/2014/main" id="{35089DCA-1EA8-9A4D-BD58-C8A44FFE615A}"/>
              </a:ext>
            </a:extLst>
          </p:cNvPr>
          <p:cNvSpPr/>
          <p:nvPr/>
        </p:nvSpPr>
        <p:spPr>
          <a:xfrm>
            <a:off x="5087969" y="4798737"/>
            <a:ext cx="2833308" cy="628277"/>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Application Container</a:t>
            </a:r>
          </a:p>
        </p:txBody>
      </p:sp>
      <p:sp>
        <p:nvSpPr>
          <p:cNvPr id="34" name="Rectangle 33">
            <a:extLst>
              <a:ext uri="{FF2B5EF4-FFF2-40B4-BE49-F238E27FC236}">
                <a16:creationId xmlns:a16="http://schemas.microsoft.com/office/drawing/2014/main" id="{172333B6-548B-AE46-956D-B206979D4C01}"/>
              </a:ext>
            </a:extLst>
          </p:cNvPr>
          <p:cNvSpPr/>
          <p:nvPr/>
        </p:nvSpPr>
        <p:spPr>
          <a:xfrm>
            <a:off x="5087969" y="4003151"/>
            <a:ext cx="2833308" cy="3213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Concurrent Requests Limit</a:t>
            </a:r>
          </a:p>
        </p:txBody>
      </p:sp>
      <p:sp>
        <p:nvSpPr>
          <p:cNvPr id="35" name="Rectangle 34">
            <a:extLst>
              <a:ext uri="{FF2B5EF4-FFF2-40B4-BE49-F238E27FC236}">
                <a16:creationId xmlns:a16="http://schemas.microsoft.com/office/drawing/2014/main" id="{4CD68474-ED77-E640-A84A-A3CDB6E2CFC7}"/>
              </a:ext>
            </a:extLst>
          </p:cNvPr>
          <p:cNvSpPr/>
          <p:nvPr/>
        </p:nvSpPr>
        <p:spPr>
          <a:xfrm>
            <a:off x="5087969" y="3451658"/>
            <a:ext cx="2833308" cy="3213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Overflow Queue</a:t>
            </a:r>
          </a:p>
        </p:txBody>
      </p:sp>
      <p:cxnSp>
        <p:nvCxnSpPr>
          <p:cNvPr id="36" name="Straight Arrow Connector 35">
            <a:extLst>
              <a:ext uri="{FF2B5EF4-FFF2-40B4-BE49-F238E27FC236}">
                <a16:creationId xmlns:a16="http://schemas.microsoft.com/office/drawing/2014/main" id="{CEB8F041-2D5A-164E-AAEF-EB8D97CFF066}"/>
              </a:ext>
            </a:extLst>
          </p:cNvPr>
          <p:cNvCxnSpPr>
            <a:cxnSpLocks/>
            <a:stCxn id="34" idx="2"/>
            <a:endCxn id="33" idx="0"/>
          </p:cNvCxnSpPr>
          <p:nvPr/>
        </p:nvCxnSpPr>
        <p:spPr>
          <a:xfrm>
            <a:off x="6504623" y="4324469"/>
            <a:ext cx="0" cy="47426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B4AFBE84-2A07-3447-9E75-57378AFC0B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0568" y="5536176"/>
            <a:ext cx="634172" cy="634172"/>
          </a:xfrm>
          <a:prstGeom prst="rect">
            <a:avLst/>
          </a:prstGeom>
        </p:spPr>
      </p:pic>
      <p:sp>
        <p:nvSpPr>
          <p:cNvPr id="40" name="Rectangle 39">
            <a:extLst>
              <a:ext uri="{FF2B5EF4-FFF2-40B4-BE49-F238E27FC236}">
                <a16:creationId xmlns:a16="http://schemas.microsoft.com/office/drawing/2014/main" id="{2919F263-8EDF-5248-9D14-280CFD6DB806}"/>
              </a:ext>
            </a:extLst>
          </p:cNvPr>
          <p:cNvSpPr/>
          <p:nvPr/>
        </p:nvSpPr>
        <p:spPr>
          <a:xfrm>
            <a:off x="6257195" y="5692429"/>
            <a:ext cx="1098891" cy="348878"/>
          </a:xfrm>
          <a:prstGeom prst="rect">
            <a:avLst/>
          </a:prstGeom>
        </p:spPr>
        <p:txBody>
          <a:bodyPr wrap="none">
            <a:spAutoFit/>
          </a:bodyPr>
          <a:lstStyle/>
          <a:p>
            <a:pPr algn="ctr"/>
            <a:r>
              <a:rPr lang="en-US" sz="1667" dirty="0"/>
              <a:t>Event Loop</a:t>
            </a:r>
          </a:p>
        </p:txBody>
      </p:sp>
      <p:cxnSp>
        <p:nvCxnSpPr>
          <p:cNvPr id="41" name="Straight Arrow Connector 40">
            <a:extLst>
              <a:ext uri="{FF2B5EF4-FFF2-40B4-BE49-F238E27FC236}">
                <a16:creationId xmlns:a16="http://schemas.microsoft.com/office/drawing/2014/main" id="{FB04C063-849F-5540-A1C9-31F45EFF1163}"/>
              </a:ext>
            </a:extLst>
          </p:cNvPr>
          <p:cNvCxnSpPr>
            <a:cxnSpLocks/>
            <a:stCxn id="6" idx="3"/>
            <a:endCxn id="35" idx="1"/>
          </p:cNvCxnSpPr>
          <p:nvPr/>
        </p:nvCxnSpPr>
        <p:spPr>
          <a:xfrm>
            <a:off x="4009194" y="3612317"/>
            <a:ext cx="1078776"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FB0BA3-BB2E-A640-A831-8E4E2D075051}"/>
              </a:ext>
            </a:extLst>
          </p:cNvPr>
          <p:cNvCxnSpPr>
            <a:cxnSpLocks/>
            <a:stCxn id="27" idx="2"/>
            <a:endCxn id="35" idx="0"/>
          </p:cNvCxnSpPr>
          <p:nvPr/>
        </p:nvCxnSpPr>
        <p:spPr>
          <a:xfrm>
            <a:off x="4553190" y="2903182"/>
            <a:ext cx="1951434" cy="54847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5F6AA5C0-929E-624B-AAEE-5E5C99F4DE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2725" y="359984"/>
            <a:ext cx="1190383" cy="1190383"/>
          </a:xfrm>
          <a:prstGeom prst="rect">
            <a:avLst/>
          </a:prstGeom>
          <a:effectLst/>
        </p:spPr>
      </p:pic>
      <p:cxnSp>
        <p:nvCxnSpPr>
          <p:cNvPr id="44" name="Straight Arrow Connector 43">
            <a:extLst>
              <a:ext uri="{FF2B5EF4-FFF2-40B4-BE49-F238E27FC236}">
                <a16:creationId xmlns:a16="http://schemas.microsoft.com/office/drawing/2014/main" id="{C4E9EA1B-1174-2246-B382-1498B142755A}"/>
              </a:ext>
            </a:extLst>
          </p:cNvPr>
          <p:cNvCxnSpPr>
            <a:cxnSpLocks/>
            <a:stCxn id="43" idx="2"/>
          </p:cNvCxnSpPr>
          <p:nvPr/>
        </p:nvCxnSpPr>
        <p:spPr>
          <a:xfrm>
            <a:off x="4267917" y="1550367"/>
            <a:ext cx="0" cy="71881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42277F47-E37A-C747-9869-10B86D11DF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3108" y="378411"/>
            <a:ext cx="1388334" cy="1388334"/>
          </a:xfrm>
          <a:prstGeom prst="rect">
            <a:avLst/>
          </a:prstGeom>
        </p:spPr>
      </p:pic>
      <p:cxnSp>
        <p:nvCxnSpPr>
          <p:cNvPr id="52" name="Straight Arrow Connector 51">
            <a:extLst>
              <a:ext uri="{FF2B5EF4-FFF2-40B4-BE49-F238E27FC236}">
                <a16:creationId xmlns:a16="http://schemas.microsoft.com/office/drawing/2014/main" id="{29A1487F-B7F1-F54D-9E65-737E5DA731F4}"/>
              </a:ext>
            </a:extLst>
          </p:cNvPr>
          <p:cNvCxnSpPr>
            <a:cxnSpLocks/>
            <a:stCxn id="49" idx="2"/>
          </p:cNvCxnSpPr>
          <p:nvPr/>
        </p:nvCxnSpPr>
        <p:spPr>
          <a:xfrm>
            <a:off x="5557275" y="1766745"/>
            <a:ext cx="0" cy="5081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3" name="Graphic 52">
            <a:extLst>
              <a:ext uri="{FF2B5EF4-FFF2-40B4-BE49-F238E27FC236}">
                <a16:creationId xmlns:a16="http://schemas.microsoft.com/office/drawing/2014/main" id="{83A25E97-87E8-BF4B-B3DE-1BB6DC641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8681" y="359984"/>
            <a:ext cx="1190383" cy="1190383"/>
          </a:xfrm>
          <a:prstGeom prst="rect">
            <a:avLst/>
          </a:prstGeom>
          <a:effectLst/>
        </p:spPr>
      </p:pic>
      <p:cxnSp>
        <p:nvCxnSpPr>
          <p:cNvPr id="54" name="Straight Arrow Connector 53">
            <a:extLst>
              <a:ext uri="{FF2B5EF4-FFF2-40B4-BE49-F238E27FC236}">
                <a16:creationId xmlns:a16="http://schemas.microsoft.com/office/drawing/2014/main" id="{6002147D-399E-3D40-9D6F-E848D97FBFE1}"/>
              </a:ext>
            </a:extLst>
          </p:cNvPr>
          <p:cNvCxnSpPr>
            <a:cxnSpLocks/>
            <a:stCxn id="53" idx="2"/>
          </p:cNvCxnSpPr>
          <p:nvPr/>
        </p:nvCxnSpPr>
        <p:spPr>
          <a:xfrm>
            <a:off x="6953873" y="1550367"/>
            <a:ext cx="0" cy="71881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093F3C7-C60F-5B4D-966C-B0D5EDB8FB02}"/>
              </a:ext>
            </a:extLst>
          </p:cNvPr>
          <p:cNvCxnSpPr>
            <a:cxnSpLocks/>
          </p:cNvCxnSpPr>
          <p:nvPr/>
        </p:nvCxnSpPr>
        <p:spPr>
          <a:xfrm>
            <a:off x="6504623" y="3772976"/>
            <a:ext cx="0" cy="23017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CBB77BF-1608-F742-9F01-99F3749BBE0F}"/>
              </a:ext>
            </a:extLst>
          </p:cNvPr>
          <p:cNvCxnSpPr>
            <a:cxnSpLocks/>
          </p:cNvCxnSpPr>
          <p:nvPr/>
        </p:nvCxnSpPr>
        <p:spPr>
          <a:xfrm>
            <a:off x="7921277" y="3612317"/>
            <a:ext cx="1078776"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6237AE-BADE-AB42-9C58-DE21CBC1EC20}"/>
              </a:ext>
            </a:extLst>
          </p:cNvPr>
          <p:cNvSpPr txBox="1"/>
          <p:nvPr/>
        </p:nvSpPr>
        <p:spPr>
          <a:xfrm>
            <a:off x="9155373" y="3277003"/>
            <a:ext cx="2308734"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429 Too Many Requests</a:t>
            </a:r>
          </a:p>
        </p:txBody>
      </p:sp>
      <p:sp>
        <p:nvSpPr>
          <p:cNvPr id="60" name="TextBox 59">
            <a:extLst>
              <a:ext uri="{FF2B5EF4-FFF2-40B4-BE49-F238E27FC236}">
                <a16:creationId xmlns:a16="http://schemas.microsoft.com/office/drawing/2014/main" id="{69C0171D-E9B3-7B4F-B99E-AA99B9216FF7}"/>
              </a:ext>
            </a:extLst>
          </p:cNvPr>
          <p:cNvSpPr txBox="1"/>
          <p:nvPr/>
        </p:nvSpPr>
        <p:spPr>
          <a:xfrm>
            <a:off x="9000053" y="4862927"/>
            <a:ext cx="2740926" cy="120821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Your application is protected from traffic bursts</a:t>
            </a:r>
          </a:p>
        </p:txBody>
      </p:sp>
    </p:spTree>
    <p:extLst>
      <p:ext uri="{BB962C8B-B14F-4D97-AF65-F5344CB8AC3E}">
        <p14:creationId xmlns:p14="http://schemas.microsoft.com/office/powerpoint/2010/main" val="4100486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382452-B993-B34A-A510-70DACC8C9D3B}"/>
              </a:ext>
            </a:extLst>
          </p:cNvPr>
          <p:cNvSpPr/>
          <p:nvPr/>
        </p:nvSpPr>
        <p:spPr>
          <a:xfrm>
            <a:off x="566391" y="3007327"/>
            <a:ext cx="10892042" cy="3989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48" name="Rectangle 47">
            <a:extLst>
              <a:ext uri="{FF2B5EF4-FFF2-40B4-BE49-F238E27FC236}">
                <a16:creationId xmlns:a16="http://schemas.microsoft.com/office/drawing/2014/main" id="{09E2BE44-563F-544E-857E-15805C9D92FC}"/>
              </a:ext>
            </a:extLst>
          </p:cNvPr>
          <p:cNvSpPr/>
          <p:nvPr/>
        </p:nvSpPr>
        <p:spPr>
          <a:xfrm>
            <a:off x="4634696" y="3520113"/>
            <a:ext cx="6823737" cy="3989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49" name="Rectangle 48">
            <a:extLst>
              <a:ext uri="{FF2B5EF4-FFF2-40B4-BE49-F238E27FC236}">
                <a16:creationId xmlns:a16="http://schemas.microsoft.com/office/drawing/2014/main" id="{380A3BA9-6A7A-124A-A810-B5E85BADEDEE}"/>
              </a:ext>
            </a:extLst>
          </p:cNvPr>
          <p:cNvSpPr/>
          <p:nvPr/>
        </p:nvSpPr>
        <p:spPr>
          <a:xfrm>
            <a:off x="3595404" y="3513869"/>
            <a:ext cx="936934" cy="385583"/>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cxnSp>
        <p:nvCxnSpPr>
          <p:cNvPr id="7" name="Straight Connector 6">
            <a:extLst>
              <a:ext uri="{FF2B5EF4-FFF2-40B4-BE49-F238E27FC236}">
                <a16:creationId xmlns:a16="http://schemas.microsoft.com/office/drawing/2014/main" id="{A9D892C1-26EC-A844-A1F4-341583509622}"/>
              </a:ext>
            </a:extLst>
          </p:cNvPr>
          <p:cNvCxnSpPr>
            <a:cxnSpLocks/>
          </p:cNvCxnSpPr>
          <p:nvPr/>
        </p:nvCxnSpPr>
        <p:spPr>
          <a:xfrm>
            <a:off x="566391" y="2172273"/>
            <a:ext cx="1089204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5DEE146-8D19-5D42-B47C-A207D70207EB}"/>
              </a:ext>
            </a:extLst>
          </p:cNvPr>
          <p:cNvCxnSpPr>
            <a:cxnSpLocks/>
          </p:cNvCxnSpPr>
          <p:nvPr/>
        </p:nvCxnSpPr>
        <p:spPr>
          <a:xfrm flipV="1">
            <a:off x="566391" y="830239"/>
            <a:ext cx="10892042" cy="1291382"/>
          </a:xfrm>
          <a:prstGeom prst="line">
            <a:avLst/>
          </a:prstGeom>
          <a:ln w="5715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2ADCDDB-2F4E-1D4C-A574-A93DDF327F8F}"/>
              </a:ext>
            </a:extLst>
          </p:cNvPr>
          <p:cNvSpPr txBox="1"/>
          <p:nvPr/>
        </p:nvSpPr>
        <p:spPr>
          <a:xfrm rot="21219191">
            <a:off x="918765" y="1461144"/>
            <a:ext cx="2570466"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Traffic over time</a:t>
            </a:r>
          </a:p>
        </p:txBody>
      </p:sp>
      <p:sp>
        <p:nvSpPr>
          <p:cNvPr id="30" name="Rectangle 29">
            <a:extLst>
              <a:ext uri="{FF2B5EF4-FFF2-40B4-BE49-F238E27FC236}">
                <a16:creationId xmlns:a16="http://schemas.microsoft.com/office/drawing/2014/main" id="{F24D3812-0AF2-5F47-997C-9764F78175D9}"/>
              </a:ext>
            </a:extLst>
          </p:cNvPr>
          <p:cNvSpPr/>
          <p:nvPr/>
        </p:nvSpPr>
        <p:spPr>
          <a:xfrm>
            <a:off x="7375484" y="4032899"/>
            <a:ext cx="4082949" cy="3989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sp>
        <p:nvSpPr>
          <p:cNvPr id="31" name="Rectangle 30">
            <a:extLst>
              <a:ext uri="{FF2B5EF4-FFF2-40B4-BE49-F238E27FC236}">
                <a16:creationId xmlns:a16="http://schemas.microsoft.com/office/drawing/2014/main" id="{D0625ABB-E453-6346-8FE4-9415237C0A6F}"/>
              </a:ext>
            </a:extLst>
          </p:cNvPr>
          <p:cNvSpPr/>
          <p:nvPr/>
        </p:nvSpPr>
        <p:spPr>
          <a:xfrm>
            <a:off x="5667209" y="4038028"/>
            <a:ext cx="1658140" cy="385583"/>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cxnSp>
        <p:nvCxnSpPr>
          <p:cNvPr id="4" name="Straight Connector 3">
            <a:extLst>
              <a:ext uri="{FF2B5EF4-FFF2-40B4-BE49-F238E27FC236}">
                <a16:creationId xmlns:a16="http://schemas.microsoft.com/office/drawing/2014/main" id="{31B9F11D-F3F6-5D46-8A7D-864A55617AC6}"/>
              </a:ext>
            </a:extLst>
          </p:cNvPr>
          <p:cNvCxnSpPr>
            <a:cxnSpLocks/>
          </p:cNvCxnSpPr>
          <p:nvPr/>
        </p:nvCxnSpPr>
        <p:spPr>
          <a:xfrm>
            <a:off x="566391" y="2121621"/>
            <a:ext cx="0" cy="1905033"/>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DE43BB2-00F0-5842-A924-9A6DAD5FB69C}"/>
              </a:ext>
            </a:extLst>
          </p:cNvPr>
          <p:cNvCxnSpPr>
            <a:cxnSpLocks/>
          </p:cNvCxnSpPr>
          <p:nvPr/>
        </p:nvCxnSpPr>
        <p:spPr>
          <a:xfrm flipH="1">
            <a:off x="3595244" y="1761750"/>
            <a:ext cx="22535" cy="2974631"/>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0DA305D-B87A-9546-A651-0B1376B65619}"/>
              </a:ext>
            </a:extLst>
          </p:cNvPr>
          <p:cNvCxnSpPr>
            <a:cxnSpLocks/>
          </p:cNvCxnSpPr>
          <p:nvPr/>
        </p:nvCxnSpPr>
        <p:spPr>
          <a:xfrm>
            <a:off x="5667209" y="1521423"/>
            <a:ext cx="1" cy="3214957"/>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40ABBE8-84D9-534F-AABD-B779B8A69315}"/>
              </a:ext>
            </a:extLst>
          </p:cNvPr>
          <p:cNvCxnSpPr>
            <a:cxnSpLocks/>
          </p:cNvCxnSpPr>
          <p:nvPr/>
        </p:nvCxnSpPr>
        <p:spPr>
          <a:xfrm>
            <a:off x="8046564" y="1255188"/>
            <a:ext cx="0" cy="3481192"/>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9C5DC843-D95F-9C47-9D56-E615E3A18839}"/>
              </a:ext>
            </a:extLst>
          </p:cNvPr>
          <p:cNvSpPr txBox="1"/>
          <p:nvPr/>
        </p:nvSpPr>
        <p:spPr>
          <a:xfrm>
            <a:off x="697841" y="356854"/>
            <a:ext cx="6627511"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In this example: Max container instances = 3</a:t>
            </a:r>
          </a:p>
        </p:txBody>
      </p:sp>
      <p:sp>
        <p:nvSpPr>
          <p:cNvPr id="16" name="TextBox 15">
            <a:extLst>
              <a:ext uri="{FF2B5EF4-FFF2-40B4-BE49-F238E27FC236}">
                <a16:creationId xmlns:a16="http://schemas.microsoft.com/office/drawing/2014/main" id="{DB30E4CE-6612-3B42-825D-EF16D8B24F57}"/>
              </a:ext>
            </a:extLst>
          </p:cNvPr>
          <p:cNvSpPr txBox="1"/>
          <p:nvPr/>
        </p:nvSpPr>
        <p:spPr>
          <a:xfrm>
            <a:off x="7710986" y="4900893"/>
            <a:ext cx="4082949" cy="158017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Extra traffic that can’t be served by three container instances starts to get 429 status code</a:t>
            </a:r>
          </a:p>
        </p:txBody>
      </p:sp>
      <p:sp>
        <p:nvSpPr>
          <p:cNvPr id="47" name="TextBox 46">
            <a:extLst>
              <a:ext uri="{FF2B5EF4-FFF2-40B4-BE49-F238E27FC236}">
                <a16:creationId xmlns:a16="http://schemas.microsoft.com/office/drawing/2014/main" id="{D9F751CD-B0DC-C748-875F-C96FC34917D5}"/>
              </a:ext>
            </a:extLst>
          </p:cNvPr>
          <p:cNvSpPr txBox="1"/>
          <p:nvPr/>
        </p:nvSpPr>
        <p:spPr>
          <a:xfrm>
            <a:off x="2203997" y="4747566"/>
            <a:ext cx="5286791" cy="158017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App Runner scales out preemptively but make sure your app starts up fast or traffic might exceed available concurrency capacity</a:t>
            </a:r>
          </a:p>
        </p:txBody>
      </p:sp>
      <p:sp>
        <p:nvSpPr>
          <p:cNvPr id="50" name="TextBox 49">
            <a:extLst>
              <a:ext uri="{FF2B5EF4-FFF2-40B4-BE49-F238E27FC236}">
                <a16:creationId xmlns:a16="http://schemas.microsoft.com/office/drawing/2014/main" id="{0C2CC900-67B6-DF49-B58D-21D6A6E79D44}"/>
              </a:ext>
            </a:extLst>
          </p:cNvPr>
          <p:cNvSpPr txBox="1"/>
          <p:nvPr/>
        </p:nvSpPr>
        <p:spPr>
          <a:xfrm>
            <a:off x="525919" y="4171297"/>
            <a:ext cx="2112437"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Traffic starts</a:t>
            </a:r>
          </a:p>
        </p:txBody>
      </p:sp>
      <p:cxnSp>
        <p:nvCxnSpPr>
          <p:cNvPr id="23" name="Straight Connector 22">
            <a:extLst>
              <a:ext uri="{FF2B5EF4-FFF2-40B4-BE49-F238E27FC236}">
                <a16:creationId xmlns:a16="http://schemas.microsoft.com/office/drawing/2014/main" id="{2163B24F-6971-F148-8130-AD4BD446DCC6}"/>
              </a:ext>
            </a:extLst>
          </p:cNvPr>
          <p:cNvCxnSpPr/>
          <p:nvPr/>
        </p:nvCxnSpPr>
        <p:spPr>
          <a:xfrm flipV="1">
            <a:off x="8046564" y="1761750"/>
            <a:ext cx="3411868" cy="410524"/>
          </a:xfrm>
          <a:prstGeom prst="line">
            <a:avLst/>
          </a:prstGeom>
          <a:ln w="539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FED1A4B-71A7-4445-9640-473A0521CDF4}"/>
              </a:ext>
            </a:extLst>
          </p:cNvPr>
          <p:cNvSpPr txBox="1"/>
          <p:nvPr/>
        </p:nvSpPr>
        <p:spPr>
          <a:xfrm rot="21224519">
            <a:off x="9275058" y="1421987"/>
            <a:ext cx="2570466"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429 errors</a:t>
            </a:r>
          </a:p>
        </p:txBody>
      </p:sp>
      <p:cxnSp>
        <p:nvCxnSpPr>
          <p:cNvPr id="56" name="Straight Connector 55">
            <a:extLst>
              <a:ext uri="{FF2B5EF4-FFF2-40B4-BE49-F238E27FC236}">
                <a16:creationId xmlns:a16="http://schemas.microsoft.com/office/drawing/2014/main" id="{EB6FF21A-D2BC-6A46-A006-6F3A8A75F8E8}"/>
              </a:ext>
            </a:extLst>
          </p:cNvPr>
          <p:cNvCxnSpPr>
            <a:cxnSpLocks/>
          </p:cNvCxnSpPr>
          <p:nvPr/>
        </p:nvCxnSpPr>
        <p:spPr>
          <a:xfrm flipV="1">
            <a:off x="6699722" y="2085183"/>
            <a:ext cx="675762" cy="86771"/>
          </a:xfrm>
          <a:prstGeom prst="line">
            <a:avLst/>
          </a:prstGeom>
          <a:ln w="53975">
            <a:solidFill>
              <a:schemeClr val="accent6">
                <a:lumMod val="75000"/>
              </a:schemeClr>
            </a:solidFill>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2824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198DEB7D-0EC2-7E4B-BC1D-F4436752CFDA}"/>
              </a:ext>
            </a:extLst>
          </p:cNvPr>
          <p:cNvCxnSpPr>
            <a:cxnSpLocks/>
            <a:endCxn id="50" idx="0"/>
          </p:cNvCxnSpPr>
          <p:nvPr/>
        </p:nvCxnSpPr>
        <p:spPr>
          <a:xfrm>
            <a:off x="3557873" y="3292364"/>
            <a:ext cx="0" cy="202439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79B88D7-57DA-3048-828A-569251BAFDE4}"/>
              </a:ext>
            </a:extLst>
          </p:cNvPr>
          <p:cNvCxnSpPr>
            <a:cxnSpLocks/>
          </p:cNvCxnSpPr>
          <p:nvPr/>
        </p:nvCxnSpPr>
        <p:spPr>
          <a:xfrm>
            <a:off x="2884967" y="3702726"/>
            <a:ext cx="0" cy="140931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7382452-B993-B34A-A510-70DACC8C9D3B}"/>
              </a:ext>
            </a:extLst>
          </p:cNvPr>
          <p:cNvSpPr/>
          <p:nvPr/>
        </p:nvSpPr>
        <p:spPr>
          <a:xfrm>
            <a:off x="1509012" y="3292363"/>
            <a:ext cx="3115951" cy="3989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Active (Minimum one minute)</a:t>
            </a:r>
          </a:p>
        </p:txBody>
      </p:sp>
      <p:sp>
        <p:nvSpPr>
          <p:cNvPr id="9" name="TextBox 8">
            <a:extLst>
              <a:ext uri="{FF2B5EF4-FFF2-40B4-BE49-F238E27FC236}">
                <a16:creationId xmlns:a16="http://schemas.microsoft.com/office/drawing/2014/main" id="{6615D9A5-37D9-BE46-8BB2-8DC3A5CAF7B4}"/>
              </a:ext>
            </a:extLst>
          </p:cNvPr>
          <p:cNvSpPr txBox="1"/>
          <p:nvPr/>
        </p:nvSpPr>
        <p:spPr>
          <a:xfrm>
            <a:off x="1026198" y="1713388"/>
            <a:ext cx="4103119"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Pay for CPU and memory when the application gets requests</a:t>
            </a:r>
          </a:p>
        </p:txBody>
      </p:sp>
      <p:sp>
        <p:nvSpPr>
          <p:cNvPr id="10" name="Left Brace 9">
            <a:extLst>
              <a:ext uri="{FF2B5EF4-FFF2-40B4-BE49-F238E27FC236}">
                <a16:creationId xmlns:a16="http://schemas.microsoft.com/office/drawing/2014/main" id="{C8732FD7-845C-AF4D-9DE6-74E4B788CE4E}"/>
              </a:ext>
            </a:extLst>
          </p:cNvPr>
          <p:cNvSpPr/>
          <p:nvPr/>
        </p:nvSpPr>
        <p:spPr>
          <a:xfrm rot="5400000">
            <a:off x="2931343" y="1481392"/>
            <a:ext cx="271288" cy="3115951"/>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22" name="Rectangle 21">
            <a:extLst>
              <a:ext uri="{FF2B5EF4-FFF2-40B4-BE49-F238E27FC236}">
                <a16:creationId xmlns:a16="http://schemas.microsoft.com/office/drawing/2014/main" id="{83EBBF8A-BEC8-4942-B28C-A332B5F017A1}"/>
              </a:ext>
            </a:extLst>
          </p:cNvPr>
          <p:cNvSpPr/>
          <p:nvPr/>
        </p:nvSpPr>
        <p:spPr>
          <a:xfrm>
            <a:off x="4762196" y="3286118"/>
            <a:ext cx="3358226" cy="398927"/>
          </a:xfrm>
          <a:prstGeom prst="rect">
            <a:avLst/>
          </a:prstGeom>
          <a:noFill/>
          <a:ln w="476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Provisioned (Not Active)</a:t>
            </a:r>
          </a:p>
        </p:txBody>
      </p:sp>
      <p:sp>
        <p:nvSpPr>
          <p:cNvPr id="23" name="Left Brace 22">
            <a:extLst>
              <a:ext uri="{FF2B5EF4-FFF2-40B4-BE49-F238E27FC236}">
                <a16:creationId xmlns:a16="http://schemas.microsoft.com/office/drawing/2014/main" id="{ED03774C-5A7E-384C-A007-12D7063B139F}"/>
              </a:ext>
            </a:extLst>
          </p:cNvPr>
          <p:cNvSpPr/>
          <p:nvPr/>
        </p:nvSpPr>
        <p:spPr>
          <a:xfrm rot="5400000">
            <a:off x="6272548" y="1355911"/>
            <a:ext cx="373708" cy="3358225"/>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24" name="TextBox 23">
            <a:extLst>
              <a:ext uri="{FF2B5EF4-FFF2-40B4-BE49-F238E27FC236}">
                <a16:creationId xmlns:a16="http://schemas.microsoft.com/office/drawing/2014/main" id="{B0CBCC2B-2AA1-4747-A1BC-EB093E6EBD61}"/>
              </a:ext>
            </a:extLst>
          </p:cNvPr>
          <p:cNvSpPr txBox="1"/>
          <p:nvPr/>
        </p:nvSpPr>
        <p:spPr>
          <a:xfrm>
            <a:off x="5566073" y="1219398"/>
            <a:ext cx="2212763" cy="158017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Pay only for memory while there are no requests</a:t>
            </a:r>
          </a:p>
        </p:txBody>
      </p:sp>
      <p:sp>
        <p:nvSpPr>
          <p:cNvPr id="25" name="Oval 24">
            <a:extLst>
              <a:ext uri="{FF2B5EF4-FFF2-40B4-BE49-F238E27FC236}">
                <a16:creationId xmlns:a16="http://schemas.microsoft.com/office/drawing/2014/main" id="{679FE0F2-B819-A143-9E03-A2CA9A220E97}"/>
              </a:ext>
            </a:extLst>
          </p:cNvPr>
          <p:cNvSpPr/>
          <p:nvPr/>
        </p:nvSpPr>
        <p:spPr>
          <a:xfrm>
            <a:off x="1316220" y="5112044"/>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cxnSp>
        <p:nvCxnSpPr>
          <p:cNvPr id="26" name="Straight Connector 25">
            <a:extLst>
              <a:ext uri="{FF2B5EF4-FFF2-40B4-BE49-F238E27FC236}">
                <a16:creationId xmlns:a16="http://schemas.microsoft.com/office/drawing/2014/main" id="{43709E32-D147-FF4A-9105-0A19CF0BDF36}"/>
              </a:ext>
            </a:extLst>
          </p:cNvPr>
          <p:cNvCxnSpPr>
            <a:cxnSpLocks/>
          </p:cNvCxnSpPr>
          <p:nvPr/>
        </p:nvCxnSpPr>
        <p:spPr>
          <a:xfrm>
            <a:off x="1509011" y="3292364"/>
            <a:ext cx="0" cy="1819681"/>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D8ECE5C-76FC-5A43-AF55-F646EC8AB90A}"/>
              </a:ext>
            </a:extLst>
          </p:cNvPr>
          <p:cNvSpPr/>
          <p:nvPr/>
        </p:nvSpPr>
        <p:spPr>
          <a:xfrm>
            <a:off x="8293842" y="3303799"/>
            <a:ext cx="2942138" cy="3989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Active (Minimum one minute)</a:t>
            </a:r>
          </a:p>
        </p:txBody>
      </p:sp>
      <p:sp>
        <p:nvSpPr>
          <p:cNvPr id="34" name="Oval 33">
            <a:extLst>
              <a:ext uri="{FF2B5EF4-FFF2-40B4-BE49-F238E27FC236}">
                <a16:creationId xmlns:a16="http://schemas.microsoft.com/office/drawing/2014/main" id="{837500C9-4E6D-3340-B424-13ACF6F55507}"/>
              </a:ext>
            </a:extLst>
          </p:cNvPr>
          <p:cNvSpPr/>
          <p:nvPr/>
        </p:nvSpPr>
        <p:spPr>
          <a:xfrm>
            <a:off x="8101050" y="5118716"/>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cxnSp>
        <p:nvCxnSpPr>
          <p:cNvPr id="35" name="Straight Connector 34">
            <a:extLst>
              <a:ext uri="{FF2B5EF4-FFF2-40B4-BE49-F238E27FC236}">
                <a16:creationId xmlns:a16="http://schemas.microsoft.com/office/drawing/2014/main" id="{367B46FE-E50C-8747-BA7A-58DE9B460E2E}"/>
              </a:ext>
            </a:extLst>
          </p:cNvPr>
          <p:cNvCxnSpPr>
            <a:cxnSpLocks/>
          </p:cNvCxnSpPr>
          <p:nvPr/>
        </p:nvCxnSpPr>
        <p:spPr>
          <a:xfrm>
            <a:off x="8293841" y="3299035"/>
            <a:ext cx="0" cy="1819681"/>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892B499-CCAF-8046-AA5D-60C0FF032772}"/>
              </a:ext>
            </a:extLst>
          </p:cNvPr>
          <p:cNvSpPr/>
          <p:nvPr/>
        </p:nvSpPr>
        <p:spPr>
          <a:xfrm>
            <a:off x="8832935" y="6096508"/>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cxnSp>
        <p:nvCxnSpPr>
          <p:cNvPr id="37" name="Straight Connector 36">
            <a:extLst>
              <a:ext uri="{FF2B5EF4-FFF2-40B4-BE49-F238E27FC236}">
                <a16:creationId xmlns:a16="http://schemas.microsoft.com/office/drawing/2014/main" id="{2024F92B-47C0-E649-B557-CD5740463815}"/>
              </a:ext>
            </a:extLst>
          </p:cNvPr>
          <p:cNvCxnSpPr>
            <a:cxnSpLocks/>
          </p:cNvCxnSpPr>
          <p:nvPr/>
        </p:nvCxnSpPr>
        <p:spPr>
          <a:xfrm>
            <a:off x="9020407" y="3716250"/>
            <a:ext cx="0" cy="1564242"/>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0D9493CA-9A50-6441-9300-E41C5ED88CA2}"/>
              </a:ext>
            </a:extLst>
          </p:cNvPr>
          <p:cNvSpPr/>
          <p:nvPr/>
        </p:nvSpPr>
        <p:spPr>
          <a:xfrm>
            <a:off x="9964839" y="5583679"/>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cxnSp>
        <p:nvCxnSpPr>
          <p:cNvPr id="39" name="Straight Connector 38">
            <a:extLst>
              <a:ext uri="{FF2B5EF4-FFF2-40B4-BE49-F238E27FC236}">
                <a16:creationId xmlns:a16="http://schemas.microsoft.com/office/drawing/2014/main" id="{A5F5EDC3-9389-0844-BAF0-CE20FADD5749}"/>
              </a:ext>
            </a:extLst>
          </p:cNvPr>
          <p:cNvCxnSpPr>
            <a:cxnSpLocks/>
          </p:cNvCxnSpPr>
          <p:nvPr/>
        </p:nvCxnSpPr>
        <p:spPr>
          <a:xfrm>
            <a:off x="10130250" y="3727624"/>
            <a:ext cx="0" cy="1819681"/>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F44D716-0359-CC49-B6BB-1733E9820F54}"/>
              </a:ext>
            </a:extLst>
          </p:cNvPr>
          <p:cNvSpPr txBox="1"/>
          <p:nvPr/>
        </p:nvSpPr>
        <p:spPr>
          <a:xfrm>
            <a:off x="8484540" y="1902225"/>
            <a:ext cx="2749371"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Back to paying for CPU + memory</a:t>
            </a:r>
          </a:p>
        </p:txBody>
      </p:sp>
      <p:sp>
        <p:nvSpPr>
          <p:cNvPr id="41" name="Left Brace 40">
            <a:extLst>
              <a:ext uri="{FF2B5EF4-FFF2-40B4-BE49-F238E27FC236}">
                <a16:creationId xmlns:a16="http://schemas.microsoft.com/office/drawing/2014/main" id="{6C03B0A7-5FDD-714B-A6DD-322F5FE294DA}"/>
              </a:ext>
            </a:extLst>
          </p:cNvPr>
          <p:cNvSpPr/>
          <p:nvPr/>
        </p:nvSpPr>
        <p:spPr>
          <a:xfrm rot="5400000">
            <a:off x="9583161" y="1541088"/>
            <a:ext cx="396344" cy="2942124"/>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42" name="Rectangle 41">
            <a:extLst>
              <a:ext uri="{FF2B5EF4-FFF2-40B4-BE49-F238E27FC236}">
                <a16:creationId xmlns:a16="http://schemas.microsoft.com/office/drawing/2014/main" id="{2B095A65-2D0B-0E44-952F-795FF9B4AFFC}"/>
              </a:ext>
            </a:extLst>
          </p:cNvPr>
          <p:cNvSpPr/>
          <p:nvPr/>
        </p:nvSpPr>
        <p:spPr>
          <a:xfrm>
            <a:off x="469720" y="3286119"/>
            <a:ext cx="936934" cy="385583"/>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grpSp>
        <p:nvGrpSpPr>
          <p:cNvPr id="5" name="Group 4">
            <a:extLst>
              <a:ext uri="{FF2B5EF4-FFF2-40B4-BE49-F238E27FC236}">
                <a16:creationId xmlns:a16="http://schemas.microsoft.com/office/drawing/2014/main" id="{934B3149-78B4-6B43-A491-A99ABC2D91EC}"/>
              </a:ext>
            </a:extLst>
          </p:cNvPr>
          <p:cNvGrpSpPr/>
          <p:nvPr/>
        </p:nvGrpSpPr>
        <p:grpSpPr>
          <a:xfrm>
            <a:off x="1829906" y="3702726"/>
            <a:ext cx="1259286" cy="1794900"/>
            <a:chOff x="2728147" y="2257386"/>
            <a:chExt cx="1511143" cy="2153880"/>
          </a:xfrm>
        </p:grpSpPr>
        <p:sp>
          <p:nvSpPr>
            <p:cNvPr id="27" name="Oval 26">
              <a:extLst>
                <a:ext uri="{FF2B5EF4-FFF2-40B4-BE49-F238E27FC236}">
                  <a16:creationId xmlns:a16="http://schemas.microsoft.com/office/drawing/2014/main" id="{BFDE976E-56DB-A745-AB7B-631A006B1341}"/>
                </a:ext>
              </a:extLst>
            </p:cNvPr>
            <p:cNvSpPr/>
            <p:nvPr/>
          </p:nvSpPr>
          <p:spPr>
            <a:xfrm>
              <a:off x="2728147" y="3948568"/>
              <a:ext cx="462698" cy="4626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cxnSp>
          <p:nvCxnSpPr>
            <p:cNvPr id="28" name="Straight Connector 27">
              <a:extLst>
                <a:ext uri="{FF2B5EF4-FFF2-40B4-BE49-F238E27FC236}">
                  <a16:creationId xmlns:a16="http://schemas.microsoft.com/office/drawing/2014/main" id="{0AECBB3C-4315-EE40-84F0-867622E8046E}"/>
                </a:ext>
              </a:extLst>
            </p:cNvPr>
            <p:cNvCxnSpPr>
              <a:cxnSpLocks/>
            </p:cNvCxnSpPr>
            <p:nvPr/>
          </p:nvCxnSpPr>
          <p:spPr>
            <a:xfrm flipH="1">
              <a:off x="2959496" y="2257386"/>
              <a:ext cx="11790" cy="1691182"/>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A00000CD-0D38-3A45-B53E-B6F4D895B0E4}"/>
                </a:ext>
              </a:extLst>
            </p:cNvPr>
            <p:cNvSpPr/>
            <p:nvPr/>
          </p:nvSpPr>
          <p:spPr>
            <a:xfrm>
              <a:off x="2984341" y="2856759"/>
              <a:ext cx="1254949" cy="33650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grpSp>
      <p:sp>
        <p:nvSpPr>
          <p:cNvPr id="45" name="Rectangle 44">
            <a:extLst>
              <a:ext uri="{FF2B5EF4-FFF2-40B4-BE49-F238E27FC236}">
                <a16:creationId xmlns:a16="http://schemas.microsoft.com/office/drawing/2014/main" id="{1CCC2BAD-2457-874C-B4E9-793DCB797035}"/>
              </a:ext>
            </a:extLst>
          </p:cNvPr>
          <p:cNvSpPr/>
          <p:nvPr/>
        </p:nvSpPr>
        <p:spPr>
          <a:xfrm>
            <a:off x="2907603" y="3798203"/>
            <a:ext cx="1174774" cy="2854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46" name="Oval 45">
            <a:extLst>
              <a:ext uri="{FF2B5EF4-FFF2-40B4-BE49-F238E27FC236}">
                <a16:creationId xmlns:a16="http://schemas.microsoft.com/office/drawing/2014/main" id="{905A00AD-B58D-F949-B5C4-DE0DC9D5496A}"/>
              </a:ext>
            </a:extLst>
          </p:cNvPr>
          <p:cNvSpPr/>
          <p:nvPr/>
        </p:nvSpPr>
        <p:spPr>
          <a:xfrm>
            <a:off x="2692176" y="5112044"/>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50" name="Oval 49">
            <a:extLst>
              <a:ext uri="{FF2B5EF4-FFF2-40B4-BE49-F238E27FC236}">
                <a16:creationId xmlns:a16="http://schemas.microsoft.com/office/drawing/2014/main" id="{535580DA-CE17-2548-9381-B2D607945CAB}"/>
              </a:ext>
            </a:extLst>
          </p:cNvPr>
          <p:cNvSpPr/>
          <p:nvPr/>
        </p:nvSpPr>
        <p:spPr>
          <a:xfrm>
            <a:off x="3365082" y="5316762"/>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43" name="Rectangle 42">
            <a:extLst>
              <a:ext uri="{FF2B5EF4-FFF2-40B4-BE49-F238E27FC236}">
                <a16:creationId xmlns:a16="http://schemas.microsoft.com/office/drawing/2014/main" id="{2BFE0262-00C9-624A-8552-FF9216BAE1C1}"/>
              </a:ext>
            </a:extLst>
          </p:cNvPr>
          <p:cNvSpPr/>
          <p:nvPr/>
        </p:nvSpPr>
        <p:spPr>
          <a:xfrm>
            <a:off x="1531758" y="3794685"/>
            <a:ext cx="1078350" cy="2804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52" name="Oval 51">
            <a:extLst>
              <a:ext uri="{FF2B5EF4-FFF2-40B4-BE49-F238E27FC236}">
                <a16:creationId xmlns:a16="http://schemas.microsoft.com/office/drawing/2014/main" id="{400B5AA9-BD04-F544-8B18-382053222C03}"/>
              </a:ext>
            </a:extLst>
          </p:cNvPr>
          <p:cNvSpPr/>
          <p:nvPr/>
        </p:nvSpPr>
        <p:spPr>
          <a:xfrm>
            <a:off x="3365082" y="5751681"/>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53" name="Rectangle 52">
            <a:extLst>
              <a:ext uri="{FF2B5EF4-FFF2-40B4-BE49-F238E27FC236}">
                <a16:creationId xmlns:a16="http://schemas.microsoft.com/office/drawing/2014/main" id="{EBBEC3C8-AE89-CB47-ACC9-B84B55D9A304}"/>
              </a:ext>
            </a:extLst>
          </p:cNvPr>
          <p:cNvSpPr/>
          <p:nvPr/>
        </p:nvSpPr>
        <p:spPr>
          <a:xfrm>
            <a:off x="3577194" y="4207416"/>
            <a:ext cx="1047769" cy="2854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54" name="Rectangle 53">
            <a:extLst>
              <a:ext uri="{FF2B5EF4-FFF2-40B4-BE49-F238E27FC236}">
                <a16:creationId xmlns:a16="http://schemas.microsoft.com/office/drawing/2014/main" id="{157B9211-94AE-3447-B968-1E51E2685EB8}"/>
              </a:ext>
            </a:extLst>
          </p:cNvPr>
          <p:cNvSpPr/>
          <p:nvPr/>
        </p:nvSpPr>
        <p:spPr>
          <a:xfrm>
            <a:off x="3590042" y="4585854"/>
            <a:ext cx="1044343" cy="2854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55" name="Rectangle 54">
            <a:extLst>
              <a:ext uri="{FF2B5EF4-FFF2-40B4-BE49-F238E27FC236}">
                <a16:creationId xmlns:a16="http://schemas.microsoft.com/office/drawing/2014/main" id="{79508367-2477-1046-B09B-319649232C16}"/>
              </a:ext>
            </a:extLst>
          </p:cNvPr>
          <p:cNvSpPr/>
          <p:nvPr/>
        </p:nvSpPr>
        <p:spPr>
          <a:xfrm>
            <a:off x="8310271" y="3794685"/>
            <a:ext cx="1078350" cy="2804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56" name="Oval 55">
            <a:extLst>
              <a:ext uri="{FF2B5EF4-FFF2-40B4-BE49-F238E27FC236}">
                <a16:creationId xmlns:a16="http://schemas.microsoft.com/office/drawing/2014/main" id="{DA22ED6C-38B4-5144-877C-FECAB84C05A2}"/>
              </a:ext>
            </a:extLst>
          </p:cNvPr>
          <p:cNvSpPr/>
          <p:nvPr/>
        </p:nvSpPr>
        <p:spPr>
          <a:xfrm>
            <a:off x="8832161" y="5702344"/>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57" name="Oval 56">
            <a:extLst>
              <a:ext uri="{FF2B5EF4-FFF2-40B4-BE49-F238E27FC236}">
                <a16:creationId xmlns:a16="http://schemas.microsoft.com/office/drawing/2014/main" id="{D4953F5C-94D5-6547-857D-F8CCC496E5EB}"/>
              </a:ext>
            </a:extLst>
          </p:cNvPr>
          <p:cNvSpPr/>
          <p:nvPr/>
        </p:nvSpPr>
        <p:spPr>
          <a:xfrm>
            <a:off x="8827616" y="5291865"/>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58" name="Rectangle 57">
            <a:extLst>
              <a:ext uri="{FF2B5EF4-FFF2-40B4-BE49-F238E27FC236}">
                <a16:creationId xmlns:a16="http://schemas.microsoft.com/office/drawing/2014/main" id="{C79B3D4B-2528-1743-A919-09315BD69032}"/>
              </a:ext>
            </a:extLst>
          </p:cNvPr>
          <p:cNvSpPr/>
          <p:nvPr/>
        </p:nvSpPr>
        <p:spPr>
          <a:xfrm>
            <a:off x="9040818" y="4204956"/>
            <a:ext cx="1078350" cy="2804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60" name="Rectangle 59">
            <a:extLst>
              <a:ext uri="{FF2B5EF4-FFF2-40B4-BE49-F238E27FC236}">
                <a16:creationId xmlns:a16="http://schemas.microsoft.com/office/drawing/2014/main" id="{47BDA40A-7423-BE4C-9A56-C88575762D61}"/>
              </a:ext>
            </a:extLst>
          </p:cNvPr>
          <p:cNvSpPr/>
          <p:nvPr/>
        </p:nvSpPr>
        <p:spPr>
          <a:xfrm>
            <a:off x="9037111" y="4581033"/>
            <a:ext cx="1078350" cy="2804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61" name="Rectangle 60">
            <a:extLst>
              <a:ext uri="{FF2B5EF4-FFF2-40B4-BE49-F238E27FC236}">
                <a16:creationId xmlns:a16="http://schemas.microsoft.com/office/drawing/2014/main" id="{418F148C-557A-384B-B858-9543D9E47E1A}"/>
              </a:ext>
            </a:extLst>
          </p:cNvPr>
          <p:cNvSpPr/>
          <p:nvPr/>
        </p:nvSpPr>
        <p:spPr>
          <a:xfrm>
            <a:off x="9040818" y="4957111"/>
            <a:ext cx="1078350" cy="2804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62" name="Rectangle 61">
            <a:extLst>
              <a:ext uri="{FF2B5EF4-FFF2-40B4-BE49-F238E27FC236}">
                <a16:creationId xmlns:a16="http://schemas.microsoft.com/office/drawing/2014/main" id="{2E79F513-D386-F549-84AF-C315A645589C}"/>
              </a:ext>
            </a:extLst>
          </p:cNvPr>
          <p:cNvSpPr/>
          <p:nvPr/>
        </p:nvSpPr>
        <p:spPr>
          <a:xfrm>
            <a:off x="10157630" y="3821381"/>
            <a:ext cx="1078350" cy="2804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63" name="TextBox 62">
            <a:extLst>
              <a:ext uri="{FF2B5EF4-FFF2-40B4-BE49-F238E27FC236}">
                <a16:creationId xmlns:a16="http://schemas.microsoft.com/office/drawing/2014/main" id="{E5A6E9DB-E1FD-BB46-9E4A-DCA1BB336445}"/>
              </a:ext>
            </a:extLst>
          </p:cNvPr>
          <p:cNvSpPr txBox="1"/>
          <p:nvPr/>
        </p:nvSpPr>
        <p:spPr>
          <a:xfrm>
            <a:off x="5501853" y="4052282"/>
            <a:ext cx="186680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No requests</a:t>
            </a:r>
          </a:p>
        </p:txBody>
      </p:sp>
      <p:sp>
        <p:nvSpPr>
          <p:cNvPr id="64" name="Oval 63">
            <a:extLst>
              <a:ext uri="{FF2B5EF4-FFF2-40B4-BE49-F238E27FC236}">
                <a16:creationId xmlns:a16="http://schemas.microsoft.com/office/drawing/2014/main" id="{198BDB1E-9109-E24B-87C0-B94FBC030427}"/>
              </a:ext>
            </a:extLst>
          </p:cNvPr>
          <p:cNvSpPr/>
          <p:nvPr/>
        </p:nvSpPr>
        <p:spPr>
          <a:xfrm>
            <a:off x="891687" y="594886"/>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65" name="TextBox 64">
            <a:extLst>
              <a:ext uri="{FF2B5EF4-FFF2-40B4-BE49-F238E27FC236}">
                <a16:creationId xmlns:a16="http://schemas.microsoft.com/office/drawing/2014/main" id="{9FD2E3B0-FBE0-0F4F-B7EF-CE0C36F6B12F}"/>
              </a:ext>
            </a:extLst>
          </p:cNvPr>
          <p:cNvSpPr txBox="1"/>
          <p:nvPr/>
        </p:nvSpPr>
        <p:spPr>
          <a:xfrm>
            <a:off x="1316220" y="563256"/>
            <a:ext cx="2791988"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 request arriving</a:t>
            </a:r>
          </a:p>
        </p:txBody>
      </p:sp>
    </p:spTree>
    <p:extLst>
      <p:ext uri="{BB962C8B-B14F-4D97-AF65-F5344CB8AC3E}">
        <p14:creationId xmlns:p14="http://schemas.microsoft.com/office/powerpoint/2010/main" val="3520128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382452-B993-B34A-A510-70DACC8C9D3B}"/>
              </a:ext>
            </a:extLst>
          </p:cNvPr>
          <p:cNvSpPr/>
          <p:nvPr/>
        </p:nvSpPr>
        <p:spPr>
          <a:xfrm>
            <a:off x="566391" y="3007327"/>
            <a:ext cx="7184257" cy="3989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Active</a:t>
            </a:r>
          </a:p>
        </p:txBody>
      </p:sp>
      <p:sp>
        <p:nvSpPr>
          <p:cNvPr id="48" name="Rectangle 47">
            <a:extLst>
              <a:ext uri="{FF2B5EF4-FFF2-40B4-BE49-F238E27FC236}">
                <a16:creationId xmlns:a16="http://schemas.microsoft.com/office/drawing/2014/main" id="{09E2BE44-563F-544E-857E-15805C9D92FC}"/>
              </a:ext>
            </a:extLst>
          </p:cNvPr>
          <p:cNvSpPr/>
          <p:nvPr/>
        </p:nvSpPr>
        <p:spPr>
          <a:xfrm>
            <a:off x="4634696" y="3520113"/>
            <a:ext cx="3115951" cy="3989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Active</a:t>
            </a:r>
          </a:p>
        </p:txBody>
      </p:sp>
      <p:sp>
        <p:nvSpPr>
          <p:cNvPr id="49" name="Rectangle 48">
            <a:extLst>
              <a:ext uri="{FF2B5EF4-FFF2-40B4-BE49-F238E27FC236}">
                <a16:creationId xmlns:a16="http://schemas.microsoft.com/office/drawing/2014/main" id="{380A3BA9-6A7A-124A-A810-B5E85BADEDEE}"/>
              </a:ext>
            </a:extLst>
          </p:cNvPr>
          <p:cNvSpPr/>
          <p:nvPr/>
        </p:nvSpPr>
        <p:spPr>
          <a:xfrm>
            <a:off x="3595404" y="3513869"/>
            <a:ext cx="936934" cy="385583"/>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sp>
        <p:nvSpPr>
          <p:cNvPr id="64" name="Rectangle 63">
            <a:extLst>
              <a:ext uri="{FF2B5EF4-FFF2-40B4-BE49-F238E27FC236}">
                <a16:creationId xmlns:a16="http://schemas.microsoft.com/office/drawing/2014/main" id="{80A364B8-9A1F-1F4B-9937-A8D110D9D43A}"/>
              </a:ext>
            </a:extLst>
          </p:cNvPr>
          <p:cNvSpPr/>
          <p:nvPr/>
        </p:nvSpPr>
        <p:spPr>
          <a:xfrm>
            <a:off x="7853006" y="3534022"/>
            <a:ext cx="2195159" cy="398927"/>
          </a:xfrm>
          <a:prstGeom prst="rect">
            <a:avLst/>
          </a:prstGeom>
          <a:noFill/>
          <a:ln w="476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Provisioned (Not Active)</a:t>
            </a:r>
          </a:p>
        </p:txBody>
      </p:sp>
      <p:sp>
        <p:nvSpPr>
          <p:cNvPr id="65" name="Rectangle 64">
            <a:extLst>
              <a:ext uri="{FF2B5EF4-FFF2-40B4-BE49-F238E27FC236}">
                <a16:creationId xmlns:a16="http://schemas.microsoft.com/office/drawing/2014/main" id="{9A8C1EC2-04BB-D74A-94F0-167FB815D769}"/>
              </a:ext>
            </a:extLst>
          </p:cNvPr>
          <p:cNvSpPr/>
          <p:nvPr/>
        </p:nvSpPr>
        <p:spPr>
          <a:xfrm>
            <a:off x="10186826" y="3540639"/>
            <a:ext cx="1143757" cy="39892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Stop</a:t>
            </a:r>
          </a:p>
        </p:txBody>
      </p:sp>
      <p:sp>
        <p:nvSpPr>
          <p:cNvPr id="66" name="Left Brace 65">
            <a:extLst>
              <a:ext uri="{FF2B5EF4-FFF2-40B4-BE49-F238E27FC236}">
                <a16:creationId xmlns:a16="http://schemas.microsoft.com/office/drawing/2014/main" id="{CAFC1222-FD4A-6441-846B-F204994C0321}"/>
              </a:ext>
            </a:extLst>
          </p:cNvPr>
          <p:cNvSpPr/>
          <p:nvPr/>
        </p:nvSpPr>
        <p:spPr>
          <a:xfrm rot="5400000">
            <a:off x="1955726" y="1172422"/>
            <a:ext cx="250342" cy="3029013"/>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67" name="Rectangle 66">
            <a:extLst>
              <a:ext uri="{FF2B5EF4-FFF2-40B4-BE49-F238E27FC236}">
                <a16:creationId xmlns:a16="http://schemas.microsoft.com/office/drawing/2014/main" id="{C9D93457-7B3A-CE45-907E-86A61BF9D203}"/>
              </a:ext>
            </a:extLst>
          </p:cNvPr>
          <p:cNvSpPr/>
          <p:nvPr/>
        </p:nvSpPr>
        <p:spPr>
          <a:xfrm>
            <a:off x="7853005" y="3004019"/>
            <a:ext cx="3477576" cy="398927"/>
          </a:xfrm>
          <a:prstGeom prst="rect">
            <a:avLst/>
          </a:prstGeom>
          <a:noFill/>
          <a:ln w="476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Provisioned (Not Active)</a:t>
            </a:r>
          </a:p>
        </p:txBody>
      </p:sp>
      <p:cxnSp>
        <p:nvCxnSpPr>
          <p:cNvPr id="69" name="Straight Connector 68">
            <a:extLst>
              <a:ext uri="{FF2B5EF4-FFF2-40B4-BE49-F238E27FC236}">
                <a16:creationId xmlns:a16="http://schemas.microsoft.com/office/drawing/2014/main" id="{7F1EA678-4AFE-4B48-BBE3-597A8FC6B480}"/>
              </a:ext>
            </a:extLst>
          </p:cNvPr>
          <p:cNvCxnSpPr>
            <a:cxnSpLocks/>
          </p:cNvCxnSpPr>
          <p:nvPr/>
        </p:nvCxnSpPr>
        <p:spPr>
          <a:xfrm>
            <a:off x="3595403" y="3899451"/>
            <a:ext cx="0" cy="1019617"/>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8F22125-B9B1-F448-AFA5-A3582A35EB8C}"/>
              </a:ext>
            </a:extLst>
          </p:cNvPr>
          <p:cNvSpPr txBox="1"/>
          <p:nvPr/>
        </p:nvSpPr>
        <p:spPr>
          <a:xfrm>
            <a:off x="6896524" y="4733120"/>
            <a:ext cx="2277874" cy="120821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Traffic ends, both container instances go idle</a:t>
            </a:r>
          </a:p>
        </p:txBody>
      </p:sp>
      <p:sp>
        <p:nvSpPr>
          <p:cNvPr id="71" name="TextBox 70">
            <a:extLst>
              <a:ext uri="{FF2B5EF4-FFF2-40B4-BE49-F238E27FC236}">
                <a16:creationId xmlns:a16="http://schemas.microsoft.com/office/drawing/2014/main" id="{3ED0C078-D04B-BF49-AE37-170A5499F58E}"/>
              </a:ext>
            </a:extLst>
          </p:cNvPr>
          <p:cNvSpPr txBox="1"/>
          <p:nvPr/>
        </p:nvSpPr>
        <p:spPr>
          <a:xfrm>
            <a:off x="716818" y="1835434"/>
            <a:ext cx="2728157"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1 x CPU + Memory</a:t>
            </a:r>
          </a:p>
        </p:txBody>
      </p:sp>
      <p:sp>
        <p:nvSpPr>
          <p:cNvPr id="72" name="Left Brace 71">
            <a:extLst>
              <a:ext uri="{FF2B5EF4-FFF2-40B4-BE49-F238E27FC236}">
                <a16:creationId xmlns:a16="http://schemas.microsoft.com/office/drawing/2014/main" id="{A0C9F2B6-BD18-BD4D-BA17-26C78017255D}"/>
              </a:ext>
            </a:extLst>
          </p:cNvPr>
          <p:cNvSpPr/>
          <p:nvPr/>
        </p:nvSpPr>
        <p:spPr>
          <a:xfrm rot="5400000">
            <a:off x="6074808" y="1121958"/>
            <a:ext cx="235725" cy="3115950"/>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73" name="TextBox 72">
            <a:extLst>
              <a:ext uri="{FF2B5EF4-FFF2-40B4-BE49-F238E27FC236}">
                <a16:creationId xmlns:a16="http://schemas.microsoft.com/office/drawing/2014/main" id="{0643AA5B-9DDC-3D47-BA9F-E8EF0425AA31}"/>
              </a:ext>
            </a:extLst>
          </p:cNvPr>
          <p:cNvSpPr txBox="1"/>
          <p:nvPr/>
        </p:nvSpPr>
        <p:spPr>
          <a:xfrm>
            <a:off x="4727572" y="1860839"/>
            <a:ext cx="3115950"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2 x CPU + Memory</a:t>
            </a:r>
          </a:p>
        </p:txBody>
      </p:sp>
      <p:cxnSp>
        <p:nvCxnSpPr>
          <p:cNvPr id="74" name="Straight Connector 73">
            <a:extLst>
              <a:ext uri="{FF2B5EF4-FFF2-40B4-BE49-F238E27FC236}">
                <a16:creationId xmlns:a16="http://schemas.microsoft.com/office/drawing/2014/main" id="{D022DCB9-1C87-4643-8230-74798ED24ACB}"/>
              </a:ext>
            </a:extLst>
          </p:cNvPr>
          <p:cNvCxnSpPr>
            <a:cxnSpLocks/>
          </p:cNvCxnSpPr>
          <p:nvPr/>
        </p:nvCxnSpPr>
        <p:spPr>
          <a:xfrm>
            <a:off x="7853005" y="3991565"/>
            <a:ext cx="0" cy="70666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12FBFA0-5DBD-014F-9F20-D9469A20BF0E}"/>
              </a:ext>
            </a:extLst>
          </p:cNvPr>
          <p:cNvSpPr txBox="1"/>
          <p:nvPr/>
        </p:nvSpPr>
        <p:spPr>
          <a:xfrm>
            <a:off x="1611300" y="4919067"/>
            <a:ext cx="4939551" cy="120821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Traffic rises past the concurrency limit of the first container instance, so another one is started</a:t>
            </a:r>
          </a:p>
        </p:txBody>
      </p:sp>
      <p:sp>
        <p:nvSpPr>
          <p:cNvPr id="76" name="Left Brace 75">
            <a:extLst>
              <a:ext uri="{FF2B5EF4-FFF2-40B4-BE49-F238E27FC236}">
                <a16:creationId xmlns:a16="http://schemas.microsoft.com/office/drawing/2014/main" id="{352E5694-B4BA-A941-B77A-61C3E9D7E726}"/>
              </a:ext>
            </a:extLst>
          </p:cNvPr>
          <p:cNvSpPr/>
          <p:nvPr/>
        </p:nvSpPr>
        <p:spPr>
          <a:xfrm rot="5400000">
            <a:off x="8856633" y="1606261"/>
            <a:ext cx="235725" cy="2147338"/>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77" name="TextBox 76">
            <a:extLst>
              <a:ext uri="{FF2B5EF4-FFF2-40B4-BE49-F238E27FC236}">
                <a16:creationId xmlns:a16="http://schemas.microsoft.com/office/drawing/2014/main" id="{A27C8765-9C5D-B743-AA29-81550635C7D1}"/>
              </a:ext>
            </a:extLst>
          </p:cNvPr>
          <p:cNvSpPr txBox="1"/>
          <p:nvPr/>
        </p:nvSpPr>
        <p:spPr>
          <a:xfrm>
            <a:off x="10110265" y="1864486"/>
            <a:ext cx="1932750"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1 x Memory</a:t>
            </a:r>
          </a:p>
        </p:txBody>
      </p:sp>
      <p:cxnSp>
        <p:nvCxnSpPr>
          <p:cNvPr id="78" name="Straight Connector 77">
            <a:extLst>
              <a:ext uri="{FF2B5EF4-FFF2-40B4-BE49-F238E27FC236}">
                <a16:creationId xmlns:a16="http://schemas.microsoft.com/office/drawing/2014/main" id="{10DA2305-189D-614D-A63C-6BBC7D85F2B6}"/>
              </a:ext>
            </a:extLst>
          </p:cNvPr>
          <p:cNvCxnSpPr>
            <a:cxnSpLocks/>
          </p:cNvCxnSpPr>
          <p:nvPr/>
        </p:nvCxnSpPr>
        <p:spPr>
          <a:xfrm>
            <a:off x="10188578" y="3991564"/>
            <a:ext cx="0" cy="70666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8C31CD6-F54E-8B48-83E9-77CE9E7C90C5}"/>
              </a:ext>
            </a:extLst>
          </p:cNvPr>
          <p:cNvSpPr txBox="1"/>
          <p:nvPr/>
        </p:nvSpPr>
        <p:spPr>
          <a:xfrm>
            <a:off x="9501046" y="4750231"/>
            <a:ext cx="2277874" cy="120821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App Runner stops one idle instance</a:t>
            </a:r>
          </a:p>
        </p:txBody>
      </p:sp>
      <p:sp>
        <p:nvSpPr>
          <p:cNvPr id="80" name="Left Brace 79">
            <a:extLst>
              <a:ext uri="{FF2B5EF4-FFF2-40B4-BE49-F238E27FC236}">
                <a16:creationId xmlns:a16="http://schemas.microsoft.com/office/drawing/2014/main" id="{C6D7BD16-352F-5A4D-A71D-B0936964009B}"/>
              </a:ext>
            </a:extLst>
          </p:cNvPr>
          <p:cNvSpPr/>
          <p:nvPr/>
        </p:nvSpPr>
        <p:spPr>
          <a:xfrm rot="5400000">
            <a:off x="10668550" y="2135761"/>
            <a:ext cx="250393" cy="1073669"/>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81" name="TextBox 80">
            <a:extLst>
              <a:ext uri="{FF2B5EF4-FFF2-40B4-BE49-F238E27FC236}">
                <a16:creationId xmlns:a16="http://schemas.microsoft.com/office/drawing/2014/main" id="{8B7CFB79-4954-0A40-979D-477CD233FAB5}"/>
              </a:ext>
            </a:extLst>
          </p:cNvPr>
          <p:cNvSpPr txBox="1"/>
          <p:nvPr/>
        </p:nvSpPr>
        <p:spPr>
          <a:xfrm>
            <a:off x="8115414" y="1861196"/>
            <a:ext cx="1932750"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2 x Memory</a:t>
            </a:r>
          </a:p>
        </p:txBody>
      </p:sp>
      <p:cxnSp>
        <p:nvCxnSpPr>
          <p:cNvPr id="7" name="Straight Connector 6">
            <a:extLst>
              <a:ext uri="{FF2B5EF4-FFF2-40B4-BE49-F238E27FC236}">
                <a16:creationId xmlns:a16="http://schemas.microsoft.com/office/drawing/2014/main" id="{A9D892C1-26EC-A844-A1F4-341583509622}"/>
              </a:ext>
            </a:extLst>
          </p:cNvPr>
          <p:cNvCxnSpPr>
            <a:cxnSpLocks/>
          </p:cNvCxnSpPr>
          <p:nvPr/>
        </p:nvCxnSpPr>
        <p:spPr>
          <a:xfrm>
            <a:off x="566391" y="1262418"/>
            <a:ext cx="1089204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5DEE146-8D19-5D42-B47C-A207D70207EB}"/>
              </a:ext>
            </a:extLst>
          </p:cNvPr>
          <p:cNvCxnSpPr>
            <a:cxnSpLocks/>
          </p:cNvCxnSpPr>
          <p:nvPr/>
        </p:nvCxnSpPr>
        <p:spPr>
          <a:xfrm flipV="1">
            <a:off x="566391" y="530935"/>
            <a:ext cx="7184255" cy="680831"/>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5FE5A043-4236-9645-BEEB-2866BA56CF52}"/>
              </a:ext>
            </a:extLst>
          </p:cNvPr>
          <p:cNvCxnSpPr>
            <a:cxnSpLocks/>
          </p:cNvCxnSpPr>
          <p:nvPr/>
        </p:nvCxnSpPr>
        <p:spPr>
          <a:xfrm flipV="1">
            <a:off x="7750646" y="546664"/>
            <a:ext cx="0" cy="676548"/>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3419380A-BFD5-1C44-AF16-C5EE001C5C8E}"/>
              </a:ext>
            </a:extLst>
          </p:cNvPr>
          <p:cNvCxnSpPr>
            <a:cxnSpLocks/>
          </p:cNvCxnSpPr>
          <p:nvPr/>
        </p:nvCxnSpPr>
        <p:spPr>
          <a:xfrm flipH="1">
            <a:off x="7750646" y="1211766"/>
            <a:ext cx="3579935" cy="4687"/>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2ADCDDB-2F4E-1D4C-A574-A93DDF327F8F}"/>
              </a:ext>
            </a:extLst>
          </p:cNvPr>
          <p:cNvSpPr txBox="1"/>
          <p:nvPr/>
        </p:nvSpPr>
        <p:spPr>
          <a:xfrm rot="21293977">
            <a:off x="1760376" y="452424"/>
            <a:ext cx="2570466"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Traffic over time</a:t>
            </a:r>
          </a:p>
        </p:txBody>
      </p:sp>
      <p:cxnSp>
        <p:nvCxnSpPr>
          <p:cNvPr id="84" name="Straight Connector 83">
            <a:extLst>
              <a:ext uri="{FF2B5EF4-FFF2-40B4-BE49-F238E27FC236}">
                <a16:creationId xmlns:a16="http://schemas.microsoft.com/office/drawing/2014/main" id="{69D91918-61D4-AB48-A3D9-F66D8D2B8E61}"/>
              </a:ext>
            </a:extLst>
          </p:cNvPr>
          <p:cNvCxnSpPr>
            <a:cxnSpLocks/>
          </p:cNvCxnSpPr>
          <p:nvPr/>
        </p:nvCxnSpPr>
        <p:spPr>
          <a:xfrm>
            <a:off x="566391" y="3402946"/>
            <a:ext cx="0" cy="7327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5866B867-E91B-D34A-9D5D-21D54AE5ADAB}"/>
              </a:ext>
            </a:extLst>
          </p:cNvPr>
          <p:cNvSpPr txBox="1"/>
          <p:nvPr/>
        </p:nvSpPr>
        <p:spPr>
          <a:xfrm>
            <a:off x="473668" y="4153912"/>
            <a:ext cx="4939551"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Traffic starts</a:t>
            </a:r>
          </a:p>
        </p:txBody>
      </p:sp>
    </p:spTree>
    <p:extLst>
      <p:ext uri="{BB962C8B-B14F-4D97-AF65-F5344CB8AC3E}">
        <p14:creationId xmlns:p14="http://schemas.microsoft.com/office/powerpoint/2010/main" val="950006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457200" y="2245684"/>
            <a:ext cx="9766651" cy="1790858"/>
          </a:xfrm>
        </p:spPr>
        <p:txBody>
          <a:bodyPr/>
          <a:lstStyle/>
          <a:p>
            <a:pPr fontAlgn="ctr"/>
            <a:r>
              <a:rPr lang="en-US" sz="4500" dirty="0"/>
              <a:t>Comparing serverless concurrency on AWS Lambda, AWS App Runner, and AWS </a:t>
            </a:r>
            <a:r>
              <a:rPr lang="en-US" sz="4500" dirty="0" err="1"/>
              <a:t>Fargate</a:t>
            </a:r>
            <a:endParaRPr lang="en-US" sz="4500" dirty="0"/>
          </a:p>
        </p:txBody>
      </p:sp>
      <p:sp>
        <p:nvSpPr>
          <p:cNvPr id="3" name="Text Placeholder 2">
            <a:extLst>
              <a:ext uri="{FF2B5EF4-FFF2-40B4-BE49-F238E27FC236}">
                <a16:creationId xmlns:a16="http://schemas.microsoft.com/office/drawing/2014/main" id="{5B274E0C-FA32-43B3-42D3-469C61B175B2}"/>
              </a:ext>
            </a:extLst>
          </p:cNvPr>
          <p:cNvSpPr>
            <a:spLocks noGrp="1"/>
          </p:cNvSpPr>
          <p:nvPr>
            <p:ph type="body" sz="quarter" idx="10"/>
          </p:nvPr>
        </p:nvSpPr>
        <p:spPr/>
        <p:txBody>
          <a:bodyPr/>
          <a:lstStyle/>
          <a:p>
            <a:endParaRPr lang="es-CO"/>
          </a:p>
        </p:txBody>
      </p:sp>
    </p:spTree>
    <p:extLst>
      <p:ext uri="{BB962C8B-B14F-4D97-AF65-F5344CB8AC3E}">
        <p14:creationId xmlns:p14="http://schemas.microsoft.com/office/powerpoint/2010/main" val="3088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a:xfrm>
            <a:off x="3119134" y="2141186"/>
            <a:ext cx="5865643" cy="1240140"/>
          </a:xfrm>
        </p:spPr>
        <p:txBody>
          <a:bodyPr/>
          <a:lstStyle/>
          <a:p>
            <a:r>
              <a:rPr lang="en-US" dirty="0">
                <a:solidFill>
                  <a:schemeClr val="tx1"/>
                </a:solidFill>
              </a:rPr>
              <a:t>AWS </a:t>
            </a:r>
            <a:r>
              <a:rPr lang="en-US" dirty="0" err="1">
                <a:solidFill>
                  <a:schemeClr val="tx1"/>
                </a:solidFill>
              </a:rPr>
              <a:t>Fargate</a:t>
            </a:r>
            <a:endParaRPr lang="en-US" dirty="0">
              <a:solidFill>
                <a:schemeClr val="tx1"/>
              </a:solidFill>
            </a:endParaRPr>
          </a:p>
        </p:txBody>
      </p:sp>
      <p:sp>
        <p:nvSpPr>
          <p:cNvPr id="3" name="Text Placeholder 2">
            <a:extLst>
              <a:ext uri="{FF2B5EF4-FFF2-40B4-BE49-F238E27FC236}">
                <a16:creationId xmlns:a16="http://schemas.microsoft.com/office/drawing/2014/main" id="{20C9DF1E-45A2-D545-B6A8-7FE089C0EBB4}"/>
              </a:ext>
            </a:extLst>
          </p:cNvPr>
          <p:cNvSpPr>
            <a:spLocks noGrp="1"/>
          </p:cNvSpPr>
          <p:nvPr>
            <p:ph type="body" sz="quarter" idx="10"/>
          </p:nvPr>
        </p:nvSpPr>
        <p:spPr>
          <a:xfrm>
            <a:off x="3119133" y="3381326"/>
            <a:ext cx="5160509" cy="860853"/>
          </a:xfrm>
        </p:spPr>
        <p:txBody>
          <a:bodyPr/>
          <a:lstStyle/>
          <a:p>
            <a:r>
              <a:rPr lang="en-US" dirty="0"/>
              <a:t>Serverless containers, but you manage scaling and concurrency</a:t>
            </a:r>
          </a:p>
        </p:txBody>
      </p:sp>
      <p:pic>
        <p:nvPicPr>
          <p:cNvPr id="5" name="Graphic 14">
            <a:extLst>
              <a:ext uri="{FF2B5EF4-FFF2-40B4-BE49-F238E27FC236}">
                <a16:creationId xmlns:a16="http://schemas.microsoft.com/office/drawing/2014/main" id="{C281F96A-F414-1841-A601-56EA6CE96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91" y="2246815"/>
            <a:ext cx="2091416" cy="2091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8121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6757781-055B-8A4C-A398-213CE1023197}"/>
              </a:ext>
            </a:extLst>
          </p:cNvPr>
          <p:cNvSpPr>
            <a:spLocks noGrp="1"/>
          </p:cNvSpPr>
          <p:nvPr>
            <p:ph type="title"/>
          </p:nvPr>
        </p:nvSpPr>
        <p:spPr>
          <a:xfrm>
            <a:off x="418271" y="426693"/>
            <a:ext cx="11355458" cy="718993"/>
          </a:xfrm>
        </p:spPr>
        <p:txBody>
          <a:bodyPr>
            <a:normAutofit fontScale="90000"/>
          </a:bodyPr>
          <a:lstStyle/>
          <a:p>
            <a:r>
              <a:rPr lang="en-US" sz="3600" dirty="0">
                <a:latin typeface="+mn-lt"/>
                <a:ea typeface="+mn-ea"/>
                <a:cs typeface="+mn-cs"/>
              </a:rPr>
              <a:t>AWS </a:t>
            </a:r>
            <a:r>
              <a:rPr lang="en-US" sz="3600" dirty="0" err="1">
                <a:latin typeface="+mn-lt"/>
                <a:ea typeface="+mn-ea"/>
                <a:cs typeface="+mn-cs"/>
              </a:rPr>
              <a:t>Fargate</a:t>
            </a:r>
            <a:r>
              <a:rPr lang="en-US" sz="3600" dirty="0">
                <a:latin typeface="+mn-lt"/>
                <a:ea typeface="+mn-ea"/>
                <a:cs typeface="+mn-cs"/>
              </a:rPr>
              <a:t> provides </a:t>
            </a:r>
            <a:r>
              <a:rPr lang="en-US" sz="3600" dirty="0" err="1">
                <a:latin typeface="+mn-lt"/>
                <a:ea typeface="+mn-ea"/>
                <a:cs typeface="+mn-cs"/>
              </a:rPr>
              <a:t>microVM’s</a:t>
            </a:r>
            <a:r>
              <a:rPr lang="en-US" sz="3600" dirty="0">
                <a:latin typeface="+mn-lt"/>
                <a:ea typeface="+mn-ea"/>
                <a:cs typeface="+mn-cs"/>
              </a:rPr>
              <a:t> for your containers</a:t>
            </a:r>
          </a:p>
        </p:txBody>
      </p:sp>
      <p:pic>
        <p:nvPicPr>
          <p:cNvPr id="28" name="Graphic 6">
            <a:extLst>
              <a:ext uri="{FF2B5EF4-FFF2-40B4-BE49-F238E27FC236}">
                <a16:creationId xmlns:a16="http://schemas.microsoft.com/office/drawing/2014/main" id="{7818A600-58EB-634C-B640-5C65D22030D5}"/>
              </a:ext>
            </a:extLst>
          </p:cNvPr>
          <p:cNvPicPr>
            <a:picLocks noChangeAspect="1" noChangeArrowheads="1"/>
          </p:cNvPicPr>
          <p:nvPr/>
        </p:nvPicPr>
        <p:blipFill>
          <a:blip r:embed="rId3"/>
          <a:srcRect/>
          <a:stretch/>
        </p:blipFill>
        <p:spPr bwMode="auto">
          <a:xfrm>
            <a:off x="4631114" y="3230126"/>
            <a:ext cx="963384" cy="96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D4CFB989-5E6D-8342-96BC-510F6215FD91}"/>
              </a:ext>
            </a:extLst>
          </p:cNvPr>
          <p:cNvSpPr txBox="1">
            <a:spLocks noChangeArrowheads="1"/>
          </p:cNvSpPr>
          <p:nvPr/>
        </p:nvSpPr>
        <p:spPr bwMode="auto">
          <a:xfrm>
            <a:off x="4010801" y="4263876"/>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Ingress and Load Balancing (You)</a:t>
            </a:r>
          </a:p>
        </p:txBody>
      </p:sp>
      <p:pic>
        <p:nvPicPr>
          <p:cNvPr id="57" name="Graphic 56">
            <a:extLst>
              <a:ext uri="{FF2B5EF4-FFF2-40B4-BE49-F238E27FC236}">
                <a16:creationId xmlns:a16="http://schemas.microsoft.com/office/drawing/2014/main" id="{E59C1C5E-E212-3F4E-8BCA-03235EEA7F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0688" y="3230125"/>
            <a:ext cx="901018" cy="901018"/>
          </a:xfrm>
          <a:prstGeom prst="rect">
            <a:avLst/>
          </a:prstGeom>
        </p:spPr>
      </p:pic>
      <p:sp>
        <p:nvSpPr>
          <p:cNvPr id="58" name="TextBox 57">
            <a:extLst>
              <a:ext uri="{FF2B5EF4-FFF2-40B4-BE49-F238E27FC236}">
                <a16:creationId xmlns:a16="http://schemas.microsoft.com/office/drawing/2014/main" id="{E589083E-55B2-B546-A7F3-D846F9A3350F}"/>
              </a:ext>
            </a:extLst>
          </p:cNvPr>
          <p:cNvSpPr txBox="1"/>
          <p:nvPr/>
        </p:nvSpPr>
        <p:spPr>
          <a:xfrm>
            <a:off x="10037278" y="3497091"/>
            <a:ext cx="664428" cy="400110"/>
          </a:xfrm>
          <a:prstGeom prst="rect">
            <a:avLst/>
          </a:prstGeom>
          <a:noFill/>
        </p:spPr>
        <p:txBody>
          <a:bodyPr wrap="square" rtlCol="0">
            <a:spAutoFit/>
          </a:bodyPr>
          <a:lstStyle/>
          <a:p>
            <a:pPr algn="l"/>
            <a:r>
              <a:rPr lang="en-US" sz="1000" dirty="0">
                <a:latin typeface="Amazon Ember" panose="020B0603020204020204" pitchFamily="34" charset="0"/>
                <a:ea typeface="Amazon Ember" panose="020B0603020204020204" pitchFamily="34" charset="0"/>
                <a:cs typeface="Amazon Ember" panose="020B0603020204020204" pitchFamily="34" charset="0"/>
              </a:rPr>
              <a:t>Event Loop</a:t>
            </a:r>
          </a:p>
        </p:txBody>
      </p:sp>
      <p:sp>
        <p:nvSpPr>
          <p:cNvPr id="63" name="Rectangle 62">
            <a:extLst>
              <a:ext uri="{FF2B5EF4-FFF2-40B4-BE49-F238E27FC236}">
                <a16:creationId xmlns:a16="http://schemas.microsoft.com/office/drawing/2014/main" id="{AAB76F84-8149-2F40-A7A2-38B0ED4E0E42}"/>
              </a:ext>
            </a:extLst>
          </p:cNvPr>
          <p:cNvSpPr/>
          <p:nvPr/>
        </p:nvSpPr>
        <p:spPr>
          <a:xfrm>
            <a:off x="7786035" y="3319744"/>
            <a:ext cx="1778156" cy="739413"/>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Application Container</a:t>
            </a:r>
          </a:p>
        </p:txBody>
      </p:sp>
      <p:pic>
        <p:nvPicPr>
          <p:cNvPr id="14" name="Graphic 13">
            <a:extLst>
              <a:ext uri="{FF2B5EF4-FFF2-40B4-BE49-F238E27FC236}">
                <a16:creationId xmlns:a16="http://schemas.microsoft.com/office/drawing/2014/main" id="{79859F4C-D1B3-CE47-B17A-C81B8F3A8C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4482" y="3094259"/>
            <a:ext cx="1190383" cy="1190383"/>
          </a:xfrm>
          <a:prstGeom prst="rect">
            <a:avLst/>
          </a:prstGeom>
          <a:effectLst/>
        </p:spPr>
      </p:pic>
      <p:sp>
        <p:nvSpPr>
          <p:cNvPr id="15" name="TextBox 14">
            <a:extLst>
              <a:ext uri="{FF2B5EF4-FFF2-40B4-BE49-F238E27FC236}">
                <a16:creationId xmlns:a16="http://schemas.microsoft.com/office/drawing/2014/main" id="{03C6E8A4-FE71-4E4F-A380-F10128A46168}"/>
              </a:ext>
            </a:extLst>
          </p:cNvPr>
          <p:cNvSpPr txBox="1"/>
          <p:nvPr/>
        </p:nvSpPr>
        <p:spPr>
          <a:xfrm>
            <a:off x="839964" y="4438278"/>
            <a:ext cx="1719419" cy="836255"/>
          </a:xfrm>
          <a:prstGeom prst="rect">
            <a:avLst/>
          </a:prstGeom>
          <a:noFill/>
        </p:spPr>
        <p:txBody>
          <a:bodyPr wrap="square" rtlCol="0">
            <a:spAutoFit/>
          </a:bodyPr>
          <a:lstStyle/>
          <a:p>
            <a:pPr algn="ctr"/>
            <a:r>
              <a:rPr lang="en-US" sz="2417" dirty="0">
                <a:latin typeface="Amazon Ember" panose="020B0603020204020204" pitchFamily="34" charset="0"/>
                <a:ea typeface="Amazon Ember" panose="020B0603020204020204" pitchFamily="34" charset="0"/>
                <a:cs typeface="Amazon Ember" panose="020B0603020204020204" pitchFamily="34" charset="0"/>
              </a:rPr>
              <a:t>Client code (You)</a:t>
            </a:r>
          </a:p>
        </p:txBody>
      </p:sp>
      <p:sp>
        <p:nvSpPr>
          <p:cNvPr id="2" name="TextBox 1">
            <a:extLst>
              <a:ext uri="{FF2B5EF4-FFF2-40B4-BE49-F238E27FC236}">
                <a16:creationId xmlns:a16="http://schemas.microsoft.com/office/drawing/2014/main" id="{D92CAFA4-4510-3A4E-B1D2-4B68FC972B79}"/>
              </a:ext>
            </a:extLst>
          </p:cNvPr>
          <p:cNvSpPr txBox="1"/>
          <p:nvPr/>
        </p:nvSpPr>
        <p:spPr>
          <a:xfrm>
            <a:off x="7667704" y="4177679"/>
            <a:ext cx="361223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Application code (You)</a:t>
            </a:r>
          </a:p>
        </p:txBody>
      </p:sp>
      <p:cxnSp>
        <p:nvCxnSpPr>
          <p:cNvPr id="4" name="Straight Arrow Connector 3">
            <a:extLst>
              <a:ext uri="{FF2B5EF4-FFF2-40B4-BE49-F238E27FC236}">
                <a16:creationId xmlns:a16="http://schemas.microsoft.com/office/drawing/2014/main" id="{B47641D8-425A-0E45-8764-AD4B448E7C6D}"/>
              </a:ext>
            </a:extLst>
          </p:cNvPr>
          <p:cNvCxnSpPr>
            <a:cxnSpLocks/>
            <a:stCxn id="14" idx="3"/>
          </p:cNvCxnSpPr>
          <p:nvPr/>
        </p:nvCxnSpPr>
        <p:spPr>
          <a:xfrm>
            <a:off x="2294865" y="3689451"/>
            <a:ext cx="2099751"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351CD8-CE56-644E-A72A-3AE19E4D3D1C}"/>
              </a:ext>
            </a:extLst>
          </p:cNvPr>
          <p:cNvCxnSpPr>
            <a:cxnSpLocks/>
          </p:cNvCxnSpPr>
          <p:nvPr/>
        </p:nvCxnSpPr>
        <p:spPr>
          <a:xfrm>
            <a:off x="5722930" y="3707641"/>
            <a:ext cx="1146443"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476EE53-DFB5-5B47-B1BF-95872C5BFFD8}"/>
              </a:ext>
            </a:extLst>
          </p:cNvPr>
          <p:cNvSpPr/>
          <p:nvPr/>
        </p:nvSpPr>
        <p:spPr>
          <a:xfrm>
            <a:off x="7529015" y="2889824"/>
            <a:ext cx="3558503" cy="1845128"/>
          </a:xfrm>
          <a:prstGeom prst="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5" name="TextBox 24">
            <a:extLst>
              <a:ext uri="{FF2B5EF4-FFF2-40B4-BE49-F238E27FC236}">
                <a16:creationId xmlns:a16="http://schemas.microsoft.com/office/drawing/2014/main" id="{ABA1E45B-0E12-264D-AA78-323162EEF1ED}"/>
              </a:ext>
            </a:extLst>
          </p:cNvPr>
          <p:cNvSpPr txBox="1"/>
          <p:nvPr/>
        </p:nvSpPr>
        <p:spPr>
          <a:xfrm>
            <a:off x="7616991" y="2427229"/>
            <a:ext cx="2550364" cy="323165"/>
          </a:xfrm>
          <a:prstGeom prst="rect">
            <a:avLst/>
          </a:prstGeom>
          <a:noFill/>
        </p:spPr>
        <p:txBody>
          <a:bodyPr wrap="square" rtlCol="0">
            <a:spAutoFit/>
          </a:bodyPr>
          <a:lstStyle/>
          <a:p>
            <a:r>
              <a:rPr lang="en-US" sz="1500" dirty="0" err="1"/>
              <a:t>MicroVM</a:t>
            </a:r>
            <a:r>
              <a:rPr lang="en-US" sz="1500" dirty="0"/>
              <a:t> (AWS)</a:t>
            </a:r>
          </a:p>
        </p:txBody>
      </p:sp>
      <p:sp>
        <p:nvSpPr>
          <p:cNvPr id="27" name="Rectangle 26">
            <a:extLst>
              <a:ext uri="{FF2B5EF4-FFF2-40B4-BE49-F238E27FC236}">
                <a16:creationId xmlns:a16="http://schemas.microsoft.com/office/drawing/2014/main" id="{4C54D373-44EA-6F45-958B-E5CE867249C3}"/>
              </a:ext>
            </a:extLst>
          </p:cNvPr>
          <p:cNvSpPr/>
          <p:nvPr/>
        </p:nvSpPr>
        <p:spPr>
          <a:xfrm>
            <a:off x="7171504" y="2247000"/>
            <a:ext cx="4247123" cy="2905026"/>
          </a:xfrm>
          <a:prstGeom prst="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29" name="TextBox 28">
            <a:extLst>
              <a:ext uri="{FF2B5EF4-FFF2-40B4-BE49-F238E27FC236}">
                <a16:creationId xmlns:a16="http://schemas.microsoft.com/office/drawing/2014/main" id="{99DAAB30-DB93-094C-AD54-2BC8B92D0948}"/>
              </a:ext>
            </a:extLst>
          </p:cNvPr>
          <p:cNvSpPr txBox="1"/>
          <p:nvPr/>
        </p:nvSpPr>
        <p:spPr>
          <a:xfrm>
            <a:off x="7171504" y="1710609"/>
            <a:ext cx="2302318" cy="323165"/>
          </a:xfrm>
          <a:prstGeom prst="rect">
            <a:avLst/>
          </a:prstGeom>
          <a:noFill/>
        </p:spPr>
        <p:txBody>
          <a:bodyPr wrap="square" rtlCol="0">
            <a:spAutoFit/>
          </a:bodyPr>
          <a:lstStyle/>
          <a:p>
            <a:r>
              <a:rPr lang="en-US" sz="1500" dirty="0"/>
              <a:t>Scaling (You)</a:t>
            </a:r>
          </a:p>
        </p:txBody>
      </p:sp>
      <p:sp>
        <p:nvSpPr>
          <p:cNvPr id="30" name="TextBox 29">
            <a:extLst>
              <a:ext uri="{FF2B5EF4-FFF2-40B4-BE49-F238E27FC236}">
                <a16:creationId xmlns:a16="http://schemas.microsoft.com/office/drawing/2014/main" id="{2B44F323-0904-114C-910B-3F8DC688DC37}"/>
              </a:ext>
            </a:extLst>
          </p:cNvPr>
          <p:cNvSpPr txBox="1"/>
          <p:nvPr/>
        </p:nvSpPr>
        <p:spPr>
          <a:xfrm>
            <a:off x="948679" y="1677582"/>
            <a:ext cx="6891873" cy="836255"/>
          </a:xfrm>
          <a:prstGeom prst="rect">
            <a:avLst/>
          </a:prstGeom>
          <a:noFill/>
        </p:spPr>
        <p:txBody>
          <a:bodyPr wrap="square" rtlCol="0">
            <a:spAutoFit/>
          </a:bodyPr>
          <a:lstStyle/>
          <a:p>
            <a:r>
              <a:rPr lang="en-US" sz="2417" dirty="0">
                <a:latin typeface="Amazon Ember" panose="020B0603020204020204" pitchFamily="34" charset="0"/>
                <a:ea typeface="Amazon Ember" panose="020B0603020204020204" pitchFamily="34" charset="0"/>
                <a:cs typeface="Amazon Ember" panose="020B0603020204020204" pitchFamily="34" charset="0"/>
              </a:rPr>
              <a:t>AWS = Fully managed by AWS</a:t>
            </a:r>
            <a:br>
              <a:rPr lang="en-US" sz="2417" dirty="0">
                <a:latin typeface="Amazon Ember" panose="020B0603020204020204" pitchFamily="34" charset="0"/>
                <a:ea typeface="Amazon Ember" panose="020B0603020204020204" pitchFamily="34" charset="0"/>
                <a:cs typeface="Amazon Ember" panose="020B0603020204020204" pitchFamily="34" charset="0"/>
              </a:rPr>
            </a:br>
            <a:r>
              <a:rPr lang="en-US" sz="2417" dirty="0">
                <a:latin typeface="Amazon Ember" panose="020B0603020204020204" pitchFamily="34" charset="0"/>
                <a:ea typeface="Amazon Ember" panose="020B0603020204020204" pitchFamily="34" charset="0"/>
                <a:cs typeface="Amazon Ember" panose="020B0603020204020204" pitchFamily="34" charset="0"/>
              </a:rPr>
              <a:t>You = Your responsibility to manage</a:t>
            </a:r>
          </a:p>
        </p:txBody>
      </p:sp>
    </p:spTree>
    <p:extLst>
      <p:ext uri="{BB962C8B-B14F-4D97-AF65-F5344CB8AC3E}">
        <p14:creationId xmlns:p14="http://schemas.microsoft.com/office/powerpoint/2010/main" val="3951595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6A83CDF-9A12-764B-9112-97ADE18B6B1B}"/>
              </a:ext>
            </a:extLst>
          </p:cNvPr>
          <p:cNvSpPr>
            <a:spLocks noGrp="1"/>
          </p:cNvSpPr>
          <p:nvPr>
            <p:ph type="title"/>
          </p:nvPr>
        </p:nvSpPr>
        <p:spPr>
          <a:xfrm>
            <a:off x="418271" y="426692"/>
            <a:ext cx="11355458" cy="1302024"/>
          </a:xfrm>
        </p:spPr>
        <p:txBody>
          <a:bodyPr>
            <a:normAutofit fontScale="90000"/>
          </a:bodyPr>
          <a:lstStyle/>
          <a:p>
            <a:r>
              <a:rPr lang="en-US" sz="3600" dirty="0">
                <a:latin typeface="+mn-lt"/>
                <a:ea typeface="+mn-ea"/>
                <a:cs typeface="+mn-cs"/>
              </a:rPr>
              <a:t>You use an orchestrator to configure and manage your own customized deployment on AWS </a:t>
            </a:r>
            <a:r>
              <a:rPr lang="en-US" sz="3600" dirty="0" err="1">
                <a:latin typeface="+mn-lt"/>
                <a:ea typeface="+mn-ea"/>
                <a:cs typeface="+mn-cs"/>
              </a:rPr>
              <a:t>Fargate</a:t>
            </a:r>
            <a:endParaRPr lang="en-US" sz="3600" dirty="0">
              <a:latin typeface="+mn-lt"/>
              <a:ea typeface="+mn-ea"/>
              <a:cs typeface="+mn-cs"/>
            </a:endParaRPr>
          </a:p>
        </p:txBody>
      </p:sp>
      <p:pic>
        <p:nvPicPr>
          <p:cNvPr id="8" name="Graphic 7">
            <a:extLst>
              <a:ext uri="{FF2B5EF4-FFF2-40B4-BE49-F238E27FC236}">
                <a16:creationId xmlns:a16="http://schemas.microsoft.com/office/drawing/2014/main" id="{39F97D85-3FF6-BF49-918F-AB2ACCC35E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687" y="3207223"/>
            <a:ext cx="1002732" cy="1002732"/>
          </a:xfrm>
          <a:prstGeom prst="rect">
            <a:avLst/>
          </a:prstGeom>
        </p:spPr>
      </p:pic>
      <p:pic>
        <p:nvPicPr>
          <p:cNvPr id="10" name="Graphic 9">
            <a:extLst>
              <a:ext uri="{FF2B5EF4-FFF2-40B4-BE49-F238E27FC236}">
                <a16:creationId xmlns:a16="http://schemas.microsoft.com/office/drawing/2014/main" id="{64AC6556-40FC-EC46-B74E-B266480BAA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2294" y="3207223"/>
            <a:ext cx="1002733" cy="1002733"/>
          </a:xfrm>
          <a:prstGeom prst="rect">
            <a:avLst/>
          </a:prstGeom>
        </p:spPr>
      </p:pic>
      <p:sp>
        <p:nvSpPr>
          <p:cNvPr id="11" name="TextBox 12">
            <a:extLst>
              <a:ext uri="{FF2B5EF4-FFF2-40B4-BE49-F238E27FC236}">
                <a16:creationId xmlns:a16="http://schemas.microsoft.com/office/drawing/2014/main" id="{7149AA8E-D529-074C-B55D-31F23A6A737A}"/>
              </a:ext>
            </a:extLst>
          </p:cNvPr>
          <p:cNvSpPr txBox="1">
            <a:spLocks noChangeArrowheads="1"/>
          </p:cNvSpPr>
          <p:nvPr/>
        </p:nvSpPr>
        <p:spPr bwMode="auto">
          <a:xfrm>
            <a:off x="467446" y="4216195"/>
            <a:ext cx="22796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Developers</a:t>
            </a:r>
          </a:p>
        </p:txBody>
      </p:sp>
      <p:sp>
        <p:nvSpPr>
          <p:cNvPr id="12" name="TextBox 12">
            <a:extLst>
              <a:ext uri="{FF2B5EF4-FFF2-40B4-BE49-F238E27FC236}">
                <a16:creationId xmlns:a16="http://schemas.microsoft.com/office/drawing/2014/main" id="{67673D30-7D66-0A4B-BF92-B066CD4CD9F3}"/>
              </a:ext>
            </a:extLst>
          </p:cNvPr>
          <p:cNvSpPr txBox="1">
            <a:spLocks noChangeArrowheads="1"/>
          </p:cNvSpPr>
          <p:nvPr/>
        </p:nvSpPr>
        <p:spPr bwMode="auto">
          <a:xfrm>
            <a:off x="8194860" y="3033752"/>
            <a:ext cx="23043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Ingress and Load Balancing</a:t>
            </a:r>
          </a:p>
        </p:txBody>
      </p:sp>
      <p:pic>
        <p:nvPicPr>
          <p:cNvPr id="13" name="Graphic 18">
            <a:extLst>
              <a:ext uri="{FF2B5EF4-FFF2-40B4-BE49-F238E27FC236}">
                <a16:creationId xmlns:a16="http://schemas.microsoft.com/office/drawing/2014/main" id="{51ED59D8-97ED-B047-8748-7B90B2D622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798" y="3225953"/>
            <a:ext cx="963383" cy="96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6">
            <a:extLst>
              <a:ext uri="{FF2B5EF4-FFF2-40B4-BE49-F238E27FC236}">
                <a16:creationId xmlns:a16="http://schemas.microsoft.com/office/drawing/2014/main" id="{C4667978-7067-C543-9C17-74EBFCD27DAE}"/>
              </a:ext>
            </a:extLst>
          </p:cNvPr>
          <p:cNvPicPr>
            <a:picLocks noChangeAspect="1" noChangeArrowheads="1"/>
          </p:cNvPicPr>
          <p:nvPr/>
        </p:nvPicPr>
        <p:blipFill>
          <a:blip r:embed="rId7"/>
          <a:srcRect/>
          <a:stretch/>
        </p:blipFill>
        <p:spPr bwMode="auto">
          <a:xfrm>
            <a:off x="8861829" y="2038984"/>
            <a:ext cx="963384" cy="96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A03CA651-BBD1-8249-BDFC-D58969CF0AC4}"/>
              </a:ext>
            </a:extLst>
          </p:cNvPr>
          <p:cNvSpPr txBox="1">
            <a:spLocks noChangeArrowheads="1"/>
          </p:cNvSpPr>
          <p:nvPr/>
        </p:nvSpPr>
        <p:spPr bwMode="auto">
          <a:xfrm>
            <a:off x="3168748" y="4232702"/>
            <a:ext cx="204148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Orchestrator</a:t>
            </a:r>
          </a:p>
        </p:txBody>
      </p:sp>
      <p:pic>
        <p:nvPicPr>
          <p:cNvPr id="17" name="Graphic 14">
            <a:extLst>
              <a:ext uri="{FF2B5EF4-FFF2-40B4-BE49-F238E27FC236}">
                <a16:creationId xmlns:a16="http://schemas.microsoft.com/office/drawing/2014/main" id="{61659686-80C3-644C-9863-83B6504D92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3215" y="4165902"/>
            <a:ext cx="963383" cy="96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a:extLst>
              <a:ext uri="{FF2B5EF4-FFF2-40B4-BE49-F238E27FC236}">
                <a16:creationId xmlns:a16="http://schemas.microsoft.com/office/drawing/2014/main" id="{77D75192-9837-7947-A776-0872DA9B8889}"/>
              </a:ext>
            </a:extLst>
          </p:cNvPr>
          <p:cNvSpPr txBox="1">
            <a:spLocks noChangeArrowheads="1"/>
          </p:cNvSpPr>
          <p:nvPr/>
        </p:nvSpPr>
        <p:spPr bwMode="auto">
          <a:xfrm>
            <a:off x="8190560" y="5182361"/>
            <a:ext cx="230869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AWS </a:t>
            </a:r>
            <a:r>
              <a:rPr lang="en-US" altLang="en-US" sz="1500" dirty="0" err="1">
                <a:latin typeface="Arial" panose="020B0604020202020204" pitchFamily="34" charset="0"/>
                <a:cs typeface="Arial" panose="020B0604020202020204" pitchFamily="34" charset="0"/>
              </a:rPr>
              <a:t>Fargate</a:t>
            </a:r>
            <a:endParaRPr lang="en-US" altLang="en-US" sz="1500" dirty="0">
              <a:latin typeface="Arial" panose="020B0604020202020204" pitchFamily="34" charset="0"/>
              <a:cs typeface="Arial" panose="020B0604020202020204" pitchFamily="34" charset="0"/>
            </a:endParaRPr>
          </a:p>
        </p:txBody>
      </p:sp>
      <p:cxnSp>
        <p:nvCxnSpPr>
          <p:cNvPr id="22" name="Elbow Connector 21">
            <a:extLst>
              <a:ext uri="{FF2B5EF4-FFF2-40B4-BE49-F238E27FC236}">
                <a16:creationId xmlns:a16="http://schemas.microsoft.com/office/drawing/2014/main" id="{A0FB0CBD-CA96-B247-9DD1-0F47B366E0D2}"/>
              </a:ext>
            </a:extLst>
          </p:cNvPr>
          <p:cNvCxnSpPr>
            <a:stCxn id="18" idx="2"/>
            <a:endCxn id="16" idx="2"/>
          </p:cNvCxnSpPr>
          <p:nvPr/>
        </p:nvCxnSpPr>
        <p:spPr>
          <a:xfrm rot="5400000" flipH="1">
            <a:off x="6292368" y="2452989"/>
            <a:ext cx="949659" cy="5155417"/>
          </a:xfrm>
          <a:prstGeom prst="bentConnector3">
            <a:avLst>
              <a:gd name="adj1" fmla="val -24072"/>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4A3F05F-F9B0-824F-A4AD-59AF151A9586}"/>
              </a:ext>
            </a:extLst>
          </p:cNvPr>
          <p:cNvCxnSpPr>
            <a:stCxn id="13" idx="3"/>
            <a:endCxn id="15" idx="1"/>
          </p:cNvCxnSpPr>
          <p:nvPr/>
        </p:nvCxnSpPr>
        <p:spPr>
          <a:xfrm flipV="1">
            <a:off x="4671181" y="2520676"/>
            <a:ext cx="4190648" cy="1186968"/>
          </a:xfrm>
          <a:prstGeom prst="bentConnector3">
            <a:avLst>
              <a:gd name="adj1" fmla="val 50000"/>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6" name="Elbow Connector 25">
            <a:extLst>
              <a:ext uri="{FF2B5EF4-FFF2-40B4-BE49-F238E27FC236}">
                <a16:creationId xmlns:a16="http://schemas.microsoft.com/office/drawing/2014/main" id="{FB01DA61-35E9-B14A-B376-402B850055E5}"/>
              </a:ext>
            </a:extLst>
          </p:cNvPr>
          <p:cNvCxnSpPr>
            <a:cxnSpLocks/>
            <a:stCxn id="13" idx="3"/>
            <a:endCxn id="17" idx="1"/>
          </p:cNvCxnSpPr>
          <p:nvPr/>
        </p:nvCxnSpPr>
        <p:spPr>
          <a:xfrm>
            <a:off x="4671181" y="3707645"/>
            <a:ext cx="4192034" cy="939949"/>
          </a:xfrm>
          <a:prstGeom prst="bentConnector3">
            <a:avLst>
              <a:gd name="adj1" fmla="val 50000"/>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95DB1A7-0949-4E48-8596-B02DD6BF8CC7}"/>
              </a:ext>
            </a:extLst>
          </p:cNvPr>
          <p:cNvCxnSpPr>
            <a:stCxn id="10" idx="3"/>
            <a:endCxn id="13" idx="1"/>
          </p:cNvCxnSpPr>
          <p:nvPr/>
        </p:nvCxnSpPr>
        <p:spPr>
          <a:xfrm flipV="1">
            <a:off x="2485027" y="3707644"/>
            <a:ext cx="1222771" cy="94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B1FF9C0-04C5-8B48-8B2D-FA40DFC92978}"/>
              </a:ext>
            </a:extLst>
          </p:cNvPr>
          <p:cNvSpPr txBox="1"/>
          <p:nvPr/>
        </p:nvSpPr>
        <p:spPr>
          <a:xfrm>
            <a:off x="4667426" y="5917291"/>
            <a:ext cx="305937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Application metrics</a:t>
            </a:r>
          </a:p>
        </p:txBody>
      </p:sp>
      <p:sp>
        <p:nvSpPr>
          <p:cNvPr id="40" name="TextBox 39">
            <a:extLst>
              <a:ext uri="{FF2B5EF4-FFF2-40B4-BE49-F238E27FC236}">
                <a16:creationId xmlns:a16="http://schemas.microsoft.com/office/drawing/2014/main" id="{D76073E3-B258-754A-8686-201A92FD709B}"/>
              </a:ext>
            </a:extLst>
          </p:cNvPr>
          <p:cNvSpPr txBox="1"/>
          <p:nvPr/>
        </p:nvSpPr>
        <p:spPr>
          <a:xfrm>
            <a:off x="5987126" y="4647594"/>
            <a:ext cx="2124873"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Deployments and scaling</a:t>
            </a:r>
          </a:p>
        </p:txBody>
      </p:sp>
      <p:sp>
        <p:nvSpPr>
          <p:cNvPr id="41" name="TextBox 40">
            <a:extLst>
              <a:ext uri="{FF2B5EF4-FFF2-40B4-BE49-F238E27FC236}">
                <a16:creationId xmlns:a16="http://schemas.microsoft.com/office/drawing/2014/main" id="{1010D661-02D4-0B41-B9D5-9184B968E0A3}"/>
              </a:ext>
            </a:extLst>
          </p:cNvPr>
          <p:cNvSpPr txBox="1"/>
          <p:nvPr/>
        </p:nvSpPr>
        <p:spPr>
          <a:xfrm>
            <a:off x="5601926" y="2056142"/>
            <a:ext cx="212487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Configuration</a:t>
            </a:r>
          </a:p>
        </p:txBody>
      </p:sp>
      <p:sp>
        <p:nvSpPr>
          <p:cNvPr id="42" name="TextBox 41">
            <a:extLst>
              <a:ext uri="{FF2B5EF4-FFF2-40B4-BE49-F238E27FC236}">
                <a16:creationId xmlns:a16="http://schemas.microsoft.com/office/drawing/2014/main" id="{807D38C7-FC6C-2442-BC3E-5073B0E07CB6}"/>
              </a:ext>
            </a:extLst>
          </p:cNvPr>
          <p:cNvSpPr txBox="1"/>
          <p:nvPr/>
        </p:nvSpPr>
        <p:spPr>
          <a:xfrm>
            <a:off x="231298" y="4731302"/>
            <a:ext cx="3059373" cy="158017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“Run 10 copies of my app, register in this LB, scale up if CPU goes over 80%”</a:t>
            </a:r>
          </a:p>
        </p:txBody>
      </p:sp>
    </p:spTree>
    <p:extLst>
      <p:ext uri="{BB962C8B-B14F-4D97-AF65-F5344CB8AC3E}">
        <p14:creationId xmlns:p14="http://schemas.microsoft.com/office/powerpoint/2010/main" val="785228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6757781-055B-8A4C-A398-213CE1023197}"/>
              </a:ext>
            </a:extLst>
          </p:cNvPr>
          <p:cNvSpPr>
            <a:spLocks noGrp="1"/>
          </p:cNvSpPr>
          <p:nvPr>
            <p:ph type="title"/>
          </p:nvPr>
        </p:nvSpPr>
        <p:spPr>
          <a:xfrm>
            <a:off x="418271" y="426693"/>
            <a:ext cx="11355458" cy="718993"/>
          </a:xfrm>
        </p:spPr>
        <p:txBody>
          <a:bodyPr/>
          <a:lstStyle/>
          <a:p>
            <a:r>
              <a:rPr lang="en-US" sz="3600" dirty="0">
                <a:latin typeface="+mn-lt"/>
                <a:ea typeface="+mn-ea"/>
                <a:cs typeface="+mn-cs"/>
              </a:rPr>
              <a:t>AWS </a:t>
            </a:r>
            <a:r>
              <a:rPr lang="en-US" sz="3600" dirty="0" err="1">
                <a:latin typeface="+mn-lt"/>
                <a:ea typeface="+mn-ea"/>
                <a:cs typeface="+mn-cs"/>
              </a:rPr>
              <a:t>Fargate</a:t>
            </a:r>
            <a:r>
              <a:rPr lang="en-US" sz="3600" dirty="0">
                <a:latin typeface="+mn-lt"/>
                <a:ea typeface="+mn-ea"/>
                <a:cs typeface="+mn-cs"/>
              </a:rPr>
              <a:t> gives you more choices</a:t>
            </a:r>
          </a:p>
        </p:txBody>
      </p:sp>
      <p:sp>
        <p:nvSpPr>
          <p:cNvPr id="18" name="TextBox 12">
            <a:extLst>
              <a:ext uri="{FF2B5EF4-FFF2-40B4-BE49-F238E27FC236}">
                <a16:creationId xmlns:a16="http://schemas.microsoft.com/office/drawing/2014/main" id="{0D8D75FF-2513-4143-BF44-40F2C68967EC}"/>
              </a:ext>
            </a:extLst>
          </p:cNvPr>
          <p:cNvSpPr txBox="1">
            <a:spLocks noChangeArrowheads="1"/>
          </p:cNvSpPr>
          <p:nvPr/>
        </p:nvSpPr>
        <p:spPr bwMode="auto">
          <a:xfrm>
            <a:off x="532003" y="3542454"/>
            <a:ext cx="22796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API</a:t>
            </a:r>
          </a:p>
        </p:txBody>
      </p:sp>
      <p:sp>
        <p:nvSpPr>
          <p:cNvPr id="21" name="TextBox 12">
            <a:extLst>
              <a:ext uri="{FF2B5EF4-FFF2-40B4-BE49-F238E27FC236}">
                <a16:creationId xmlns:a16="http://schemas.microsoft.com/office/drawing/2014/main" id="{306D54C1-C464-0342-BC9B-D79BA6A2F51E}"/>
              </a:ext>
            </a:extLst>
          </p:cNvPr>
          <p:cNvSpPr txBox="1">
            <a:spLocks noChangeArrowheads="1"/>
          </p:cNvSpPr>
          <p:nvPr/>
        </p:nvSpPr>
        <p:spPr bwMode="auto">
          <a:xfrm>
            <a:off x="4137518" y="2950196"/>
            <a:ext cx="34089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Amazon Elastic Container Service</a:t>
            </a:r>
          </a:p>
        </p:txBody>
      </p:sp>
      <p:cxnSp>
        <p:nvCxnSpPr>
          <p:cNvPr id="36" name="Straight Connector 35">
            <a:extLst>
              <a:ext uri="{FF2B5EF4-FFF2-40B4-BE49-F238E27FC236}">
                <a16:creationId xmlns:a16="http://schemas.microsoft.com/office/drawing/2014/main" id="{2D1B9009-9C27-6F42-8F53-D720EEE7B602}"/>
              </a:ext>
            </a:extLst>
          </p:cNvPr>
          <p:cNvCxnSpPr>
            <a:cxnSpLocks/>
          </p:cNvCxnSpPr>
          <p:nvPr/>
        </p:nvCxnSpPr>
        <p:spPr>
          <a:xfrm flipH="1">
            <a:off x="3477867" y="1784083"/>
            <a:ext cx="7458" cy="4409294"/>
          </a:xfrm>
          <a:prstGeom prst="line">
            <a:avLst/>
          </a:prstGeom>
        </p:spPr>
        <p:style>
          <a:lnRef idx="2">
            <a:schemeClr val="accent1"/>
          </a:lnRef>
          <a:fillRef idx="0">
            <a:schemeClr val="accent1"/>
          </a:fillRef>
          <a:effectRef idx="1">
            <a:schemeClr val="accent1"/>
          </a:effectRef>
          <a:fontRef idx="minor">
            <a:schemeClr val="tx1"/>
          </a:fontRef>
        </p:style>
      </p:cxnSp>
      <p:pic>
        <p:nvPicPr>
          <p:cNvPr id="15" name="Graphic 18">
            <a:extLst>
              <a:ext uri="{FF2B5EF4-FFF2-40B4-BE49-F238E27FC236}">
                <a16:creationId xmlns:a16="http://schemas.microsoft.com/office/drawing/2014/main" id="{707EFF6E-5799-E546-A52A-EB5275E10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290" y="1900128"/>
            <a:ext cx="963383" cy="96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23">
            <a:extLst>
              <a:ext uri="{FF2B5EF4-FFF2-40B4-BE49-F238E27FC236}">
                <a16:creationId xmlns:a16="http://schemas.microsoft.com/office/drawing/2014/main" id="{932ACBF1-2521-DA4D-8290-3CFF26CF2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0290" y="4015530"/>
            <a:ext cx="963383" cy="96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0B3F62C0-3B27-3441-A52A-A970F8A1A06B}"/>
              </a:ext>
            </a:extLst>
          </p:cNvPr>
          <p:cNvSpPr txBox="1">
            <a:spLocks noChangeArrowheads="1"/>
          </p:cNvSpPr>
          <p:nvPr/>
        </p:nvSpPr>
        <p:spPr bwMode="auto">
          <a:xfrm>
            <a:off x="3904740" y="5065425"/>
            <a:ext cx="387448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Amazon Elastic Kubernetes Service</a:t>
            </a:r>
          </a:p>
        </p:txBody>
      </p:sp>
      <p:sp>
        <p:nvSpPr>
          <p:cNvPr id="25" name="TextBox 24">
            <a:extLst>
              <a:ext uri="{FF2B5EF4-FFF2-40B4-BE49-F238E27FC236}">
                <a16:creationId xmlns:a16="http://schemas.microsoft.com/office/drawing/2014/main" id="{254A563D-4C5F-B44C-9372-2C561CD3172F}"/>
              </a:ext>
            </a:extLst>
          </p:cNvPr>
          <p:cNvSpPr txBox="1"/>
          <p:nvPr/>
        </p:nvSpPr>
        <p:spPr>
          <a:xfrm>
            <a:off x="7904328" y="2081246"/>
            <a:ext cx="3288118" cy="120821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Fully AWS managed API. Only pay for the </a:t>
            </a:r>
            <a:r>
              <a:rPr lang="en-US" sz="2417" dirty="0" err="1">
                <a:latin typeface="Amazon Ember" panose="020B0603020204020204" pitchFamily="34" charset="0"/>
                <a:ea typeface="Amazon Ember" panose="020B0603020204020204" pitchFamily="34" charset="0"/>
                <a:cs typeface="Amazon Ember" panose="020B0603020204020204" pitchFamily="34" charset="0"/>
              </a:rPr>
              <a:t>Fargate</a:t>
            </a:r>
            <a:r>
              <a:rPr lang="en-US" sz="2417" dirty="0">
                <a:latin typeface="Amazon Ember" panose="020B0603020204020204" pitchFamily="34" charset="0"/>
                <a:ea typeface="Amazon Ember" panose="020B0603020204020204" pitchFamily="34" charset="0"/>
                <a:cs typeface="Amazon Ember" panose="020B0603020204020204" pitchFamily="34" charset="0"/>
              </a:rPr>
              <a:t> tasks.</a:t>
            </a:r>
          </a:p>
        </p:txBody>
      </p:sp>
      <p:sp>
        <p:nvSpPr>
          <p:cNvPr id="27" name="TextBox 26">
            <a:extLst>
              <a:ext uri="{FF2B5EF4-FFF2-40B4-BE49-F238E27FC236}">
                <a16:creationId xmlns:a16="http://schemas.microsoft.com/office/drawing/2014/main" id="{866DD333-A0EE-7545-9D75-0D3277F862B1}"/>
              </a:ext>
            </a:extLst>
          </p:cNvPr>
          <p:cNvSpPr txBox="1"/>
          <p:nvPr/>
        </p:nvSpPr>
        <p:spPr>
          <a:xfrm>
            <a:off x="7904328" y="3988729"/>
            <a:ext cx="3288118" cy="1952137"/>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AWS managed open source deployment. Pay for your personal deployment of the control plane</a:t>
            </a:r>
          </a:p>
        </p:txBody>
      </p:sp>
    </p:spTree>
    <p:extLst>
      <p:ext uri="{BB962C8B-B14F-4D97-AF65-F5344CB8AC3E}">
        <p14:creationId xmlns:p14="http://schemas.microsoft.com/office/powerpoint/2010/main" val="1416519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6757781-055B-8A4C-A398-213CE1023197}"/>
              </a:ext>
            </a:extLst>
          </p:cNvPr>
          <p:cNvSpPr>
            <a:spLocks noGrp="1"/>
          </p:cNvSpPr>
          <p:nvPr>
            <p:ph type="title"/>
          </p:nvPr>
        </p:nvSpPr>
        <p:spPr>
          <a:xfrm>
            <a:off x="418271" y="426693"/>
            <a:ext cx="11355458" cy="718993"/>
          </a:xfrm>
        </p:spPr>
        <p:txBody>
          <a:bodyPr/>
          <a:lstStyle/>
          <a:p>
            <a:r>
              <a:rPr lang="en-US" sz="3600" dirty="0"/>
              <a:t>AWS </a:t>
            </a:r>
            <a:r>
              <a:rPr lang="en-US" sz="3600" dirty="0" err="1"/>
              <a:t>Fargate</a:t>
            </a:r>
            <a:r>
              <a:rPr lang="en-US" sz="3600" dirty="0"/>
              <a:t> gives you more choices</a:t>
            </a:r>
            <a:endParaRPr lang="en-US" sz="3600" dirty="0">
              <a:latin typeface="+mn-lt"/>
              <a:ea typeface="+mn-ea"/>
              <a:cs typeface="+mn-cs"/>
            </a:endParaRPr>
          </a:p>
        </p:txBody>
      </p:sp>
      <p:sp>
        <p:nvSpPr>
          <p:cNvPr id="18" name="TextBox 12">
            <a:extLst>
              <a:ext uri="{FF2B5EF4-FFF2-40B4-BE49-F238E27FC236}">
                <a16:creationId xmlns:a16="http://schemas.microsoft.com/office/drawing/2014/main" id="{0D8D75FF-2513-4143-BF44-40F2C68967EC}"/>
              </a:ext>
            </a:extLst>
          </p:cNvPr>
          <p:cNvSpPr txBox="1">
            <a:spLocks noChangeArrowheads="1"/>
          </p:cNvSpPr>
          <p:nvPr/>
        </p:nvSpPr>
        <p:spPr bwMode="auto">
          <a:xfrm>
            <a:off x="418271" y="3350071"/>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Ingress and Load Balancing</a:t>
            </a:r>
          </a:p>
        </p:txBody>
      </p:sp>
      <p:pic>
        <p:nvPicPr>
          <p:cNvPr id="19" name="Graphic 6">
            <a:extLst>
              <a:ext uri="{FF2B5EF4-FFF2-40B4-BE49-F238E27FC236}">
                <a16:creationId xmlns:a16="http://schemas.microsoft.com/office/drawing/2014/main" id="{6326BE08-F085-1D45-991F-2E5A9EC5D171}"/>
              </a:ext>
            </a:extLst>
          </p:cNvPr>
          <p:cNvPicPr>
            <a:picLocks noChangeAspect="1" noChangeArrowheads="1"/>
          </p:cNvPicPr>
          <p:nvPr/>
        </p:nvPicPr>
        <p:blipFill>
          <a:blip r:embed="rId3"/>
          <a:srcRect/>
          <a:stretch/>
        </p:blipFill>
        <p:spPr bwMode="auto">
          <a:xfrm>
            <a:off x="5405782" y="1897814"/>
            <a:ext cx="963384" cy="96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2">
            <a:extLst>
              <a:ext uri="{FF2B5EF4-FFF2-40B4-BE49-F238E27FC236}">
                <a16:creationId xmlns:a16="http://schemas.microsoft.com/office/drawing/2014/main" id="{306D54C1-C464-0342-BC9B-D79BA6A2F51E}"/>
              </a:ext>
            </a:extLst>
          </p:cNvPr>
          <p:cNvSpPr txBox="1">
            <a:spLocks noChangeArrowheads="1"/>
          </p:cNvSpPr>
          <p:nvPr/>
        </p:nvSpPr>
        <p:spPr bwMode="auto">
          <a:xfrm>
            <a:off x="3836502" y="2925378"/>
            <a:ext cx="387448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Application Load Balancer</a:t>
            </a:r>
          </a:p>
          <a:p>
            <a:pPr algn="ctr"/>
            <a:r>
              <a:rPr lang="en-US" altLang="en-US" sz="1500" dirty="0">
                <a:latin typeface="Arial" panose="020B0604020202020204" pitchFamily="34" charset="0"/>
                <a:cs typeface="Arial" panose="020B0604020202020204" pitchFamily="34" charset="0"/>
              </a:rPr>
              <a:t>Level 7, HTTP(S)</a:t>
            </a:r>
          </a:p>
        </p:txBody>
      </p:sp>
      <p:pic>
        <p:nvPicPr>
          <p:cNvPr id="22" name="Graphic 6">
            <a:extLst>
              <a:ext uri="{FF2B5EF4-FFF2-40B4-BE49-F238E27FC236}">
                <a16:creationId xmlns:a16="http://schemas.microsoft.com/office/drawing/2014/main" id="{677D735D-D0CC-544D-8907-6AEA18727143}"/>
              </a:ext>
            </a:extLst>
          </p:cNvPr>
          <p:cNvPicPr>
            <a:picLocks noChangeAspect="1" noChangeArrowheads="1"/>
          </p:cNvPicPr>
          <p:nvPr/>
        </p:nvPicPr>
        <p:blipFill>
          <a:blip r:embed="rId3"/>
          <a:srcRect/>
          <a:stretch/>
        </p:blipFill>
        <p:spPr bwMode="auto">
          <a:xfrm>
            <a:off x="9088994" y="1897814"/>
            <a:ext cx="963384" cy="96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4F884FB7-EB59-1048-A31E-459AD5AC662E}"/>
              </a:ext>
            </a:extLst>
          </p:cNvPr>
          <p:cNvSpPr txBox="1">
            <a:spLocks noChangeArrowheads="1"/>
          </p:cNvSpPr>
          <p:nvPr/>
        </p:nvSpPr>
        <p:spPr bwMode="auto">
          <a:xfrm>
            <a:off x="7710986" y="2925378"/>
            <a:ext cx="371939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Network Load Balancer</a:t>
            </a:r>
          </a:p>
          <a:p>
            <a:pPr algn="ctr"/>
            <a:r>
              <a:rPr lang="en-US" altLang="en-US" sz="1500" dirty="0">
                <a:latin typeface="Arial" panose="020B0604020202020204" pitchFamily="34" charset="0"/>
                <a:cs typeface="Arial" panose="020B0604020202020204" pitchFamily="34" charset="0"/>
              </a:rPr>
              <a:t>Level 4</a:t>
            </a:r>
          </a:p>
        </p:txBody>
      </p:sp>
      <p:pic>
        <p:nvPicPr>
          <p:cNvPr id="26" name="Graphic 6">
            <a:extLst>
              <a:ext uri="{FF2B5EF4-FFF2-40B4-BE49-F238E27FC236}">
                <a16:creationId xmlns:a16="http://schemas.microsoft.com/office/drawing/2014/main" id="{EB916032-6866-8045-A662-43962C245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324" y="4110274"/>
            <a:ext cx="978299" cy="97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2">
            <a:extLst>
              <a:ext uri="{FF2B5EF4-FFF2-40B4-BE49-F238E27FC236}">
                <a16:creationId xmlns:a16="http://schemas.microsoft.com/office/drawing/2014/main" id="{D3ACA279-CC39-DE4E-A7CA-B4D1E835290A}"/>
              </a:ext>
            </a:extLst>
          </p:cNvPr>
          <p:cNvSpPr txBox="1">
            <a:spLocks noChangeArrowheads="1"/>
          </p:cNvSpPr>
          <p:nvPr/>
        </p:nvSpPr>
        <p:spPr bwMode="auto">
          <a:xfrm>
            <a:off x="3950231" y="5169740"/>
            <a:ext cx="387448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AWS App Mesh</a:t>
            </a:r>
          </a:p>
          <a:p>
            <a:pPr algn="ctr"/>
            <a:r>
              <a:rPr lang="en-US" altLang="en-US" sz="1500" dirty="0">
                <a:latin typeface="Arial" panose="020B0604020202020204" pitchFamily="34" charset="0"/>
                <a:cs typeface="Arial" panose="020B0604020202020204" pitchFamily="34" charset="0"/>
              </a:rPr>
              <a:t>Gateway</a:t>
            </a:r>
          </a:p>
        </p:txBody>
      </p:sp>
      <p:pic>
        <p:nvPicPr>
          <p:cNvPr id="33" name="Graphic 17">
            <a:extLst>
              <a:ext uri="{FF2B5EF4-FFF2-40B4-BE49-F238E27FC236}">
                <a16:creationId xmlns:a16="http://schemas.microsoft.com/office/drawing/2014/main" id="{48B5CA6E-A523-9944-863E-8E2475E9CCDE}"/>
              </a:ext>
            </a:extLst>
          </p:cNvPr>
          <p:cNvPicPr>
            <a:picLocks noChangeAspect="1" noChangeArrowheads="1"/>
          </p:cNvPicPr>
          <p:nvPr/>
        </p:nvPicPr>
        <p:blipFill>
          <a:blip r:embed="rId5"/>
          <a:srcRect/>
          <a:stretch/>
        </p:blipFill>
        <p:spPr bwMode="auto">
          <a:xfrm>
            <a:off x="9081535" y="4191441"/>
            <a:ext cx="978299" cy="97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2811EB18-1E49-D541-8013-53C57357D6DB}"/>
              </a:ext>
            </a:extLst>
          </p:cNvPr>
          <p:cNvSpPr txBox="1">
            <a:spLocks noChangeArrowheads="1"/>
          </p:cNvSpPr>
          <p:nvPr/>
        </p:nvSpPr>
        <p:spPr bwMode="auto">
          <a:xfrm>
            <a:off x="8077940" y="5212391"/>
            <a:ext cx="298548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Amazon API Gateway</a:t>
            </a:r>
          </a:p>
        </p:txBody>
      </p:sp>
      <p:cxnSp>
        <p:nvCxnSpPr>
          <p:cNvPr id="36" name="Straight Connector 35">
            <a:extLst>
              <a:ext uri="{FF2B5EF4-FFF2-40B4-BE49-F238E27FC236}">
                <a16:creationId xmlns:a16="http://schemas.microsoft.com/office/drawing/2014/main" id="{2D1B9009-9C27-6F42-8F53-D720EEE7B602}"/>
              </a:ext>
            </a:extLst>
          </p:cNvPr>
          <p:cNvCxnSpPr>
            <a:cxnSpLocks/>
          </p:cNvCxnSpPr>
          <p:nvPr/>
        </p:nvCxnSpPr>
        <p:spPr>
          <a:xfrm flipH="1">
            <a:off x="3477867" y="1784083"/>
            <a:ext cx="7458" cy="440929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9855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6757781-055B-8A4C-A398-213CE1023197}"/>
              </a:ext>
            </a:extLst>
          </p:cNvPr>
          <p:cNvSpPr>
            <a:spLocks noGrp="1"/>
          </p:cNvSpPr>
          <p:nvPr>
            <p:ph type="title"/>
          </p:nvPr>
        </p:nvSpPr>
        <p:spPr>
          <a:xfrm>
            <a:off x="418271" y="426693"/>
            <a:ext cx="11355458" cy="718993"/>
          </a:xfrm>
        </p:spPr>
        <p:txBody>
          <a:bodyPr/>
          <a:lstStyle/>
          <a:p>
            <a:r>
              <a:rPr lang="en-US" sz="3600" dirty="0"/>
              <a:t>AWS </a:t>
            </a:r>
            <a:r>
              <a:rPr lang="en-US" sz="3600" dirty="0" err="1"/>
              <a:t>Fargate</a:t>
            </a:r>
            <a:r>
              <a:rPr lang="en-US" sz="3600" dirty="0"/>
              <a:t> gives you more choices</a:t>
            </a:r>
            <a:endParaRPr lang="en-US" sz="3600" dirty="0">
              <a:latin typeface="+mn-lt"/>
              <a:ea typeface="+mn-ea"/>
              <a:cs typeface="+mn-cs"/>
            </a:endParaRPr>
          </a:p>
        </p:txBody>
      </p:sp>
      <p:sp>
        <p:nvSpPr>
          <p:cNvPr id="18" name="TextBox 12">
            <a:extLst>
              <a:ext uri="{FF2B5EF4-FFF2-40B4-BE49-F238E27FC236}">
                <a16:creationId xmlns:a16="http://schemas.microsoft.com/office/drawing/2014/main" id="{0D8D75FF-2513-4143-BF44-40F2C68967EC}"/>
              </a:ext>
            </a:extLst>
          </p:cNvPr>
          <p:cNvSpPr txBox="1">
            <a:spLocks noChangeArrowheads="1"/>
          </p:cNvSpPr>
          <p:nvPr/>
        </p:nvSpPr>
        <p:spPr bwMode="auto">
          <a:xfrm>
            <a:off x="418271" y="3350071"/>
            <a:ext cx="22796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Scaling</a:t>
            </a:r>
          </a:p>
        </p:txBody>
      </p:sp>
      <p:sp>
        <p:nvSpPr>
          <p:cNvPr id="21" name="TextBox 12">
            <a:extLst>
              <a:ext uri="{FF2B5EF4-FFF2-40B4-BE49-F238E27FC236}">
                <a16:creationId xmlns:a16="http://schemas.microsoft.com/office/drawing/2014/main" id="{306D54C1-C464-0342-BC9B-D79BA6A2F51E}"/>
              </a:ext>
            </a:extLst>
          </p:cNvPr>
          <p:cNvSpPr txBox="1">
            <a:spLocks noChangeArrowheads="1"/>
          </p:cNvSpPr>
          <p:nvPr/>
        </p:nvSpPr>
        <p:spPr bwMode="auto">
          <a:xfrm>
            <a:off x="3791009" y="3019327"/>
            <a:ext cx="387448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AWS Auto Scaling</a:t>
            </a:r>
          </a:p>
        </p:txBody>
      </p:sp>
      <p:cxnSp>
        <p:nvCxnSpPr>
          <p:cNvPr id="36" name="Straight Connector 35">
            <a:extLst>
              <a:ext uri="{FF2B5EF4-FFF2-40B4-BE49-F238E27FC236}">
                <a16:creationId xmlns:a16="http://schemas.microsoft.com/office/drawing/2014/main" id="{2D1B9009-9C27-6F42-8F53-D720EEE7B602}"/>
              </a:ext>
            </a:extLst>
          </p:cNvPr>
          <p:cNvCxnSpPr>
            <a:cxnSpLocks/>
          </p:cNvCxnSpPr>
          <p:nvPr/>
        </p:nvCxnSpPr>
        <p:spPr>
          <a:xfrm>
            <a:off x="3485325" y="1784083"/>
            <a:ext cx="0" cy="4266425"/>
          </a:xfrm>
          <a:prstGeom prst="line">
            <a:avLst/>
          </a:prstGeom>
        </p:spPr>
        <p:style>
          <a:lnRef idx="2">
            <a:schemeClr val="accent1"/>
          </a:lnRef>
          <a:fillRef idx="0">
            <a:schemeClr val="accent1"/>
          </a:fillRef>
          <a:effectRef idx="1">
            <a:schemeClr val="accent1"/>
          </a:effectRef>
          <a:fontRef idx="minor">
            <a:schemeClr val="tx1"/>
          </a:fontRef>
        </p:style>
      </p:cxnSp>
      <p:pic>
        <p:nvPicPr>
          <p:cNvPr id="15" name="Graphic 19">
            <a:extLst>
              <a:ext uri="{FF2B5EF4-FFF2-40B4-BE49-F238E27FC236}">
                <a16:creationId xmlns:a16="http://schemas.microsoft.com/office/drawing/2014/main" id="{B43A30C9-1F4C-A04F-A015-40351BA88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559" y="1961995"/>
            <a:ext cx="963383" cy="96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1FB81C6-39F7-AD47-A107-F54F1806E808}"/>
              </a:ext>
            </a:extLst>
          </p:cNvPr>
          <p:cNvSpPr txBox="1"/>
          <p:nvPr/>
        </p:nvSpPr>
        <p:spPr>
          <a:xfrm>
            <a:off x="7802680" y="1961995"/>
            <a:ext cx="3423313" cy="1208216"/>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Step Scaling</a:t>
            </a: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Target Tracking</a:t>
            </a: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Scheduled scaling</a:t>
            </a:r>
          </a:p>
        </p:txBody>
      </p:sp>
      <p:sp>
        <p:nvSpPr>
          <p:cNvPr id="4" name="TextBox 3">
            <a:extLst>
              <a:ext uri="{FF2B5EF4-FFF2-40B4-BE49-F238E27FC236}">
                <a16:creationId xmlns:a16="http://schemas.microsoft.com/office/drawing/2014/main" id="{FA5C96A9-EB37-8C4C-A524-C79DF75E4290}"/>
              </a:ext>
            </a:extLst>
          </p:cNvPr>
          <p:cNvSpPr txBox="1"/>
          <p:nvPr/>
        </p:nvSpPr>
        <p:spPr>
          <a:xfrm>
            <a:off x="7781537" y="3796346"/>
            <a:ext cx="3472348" cy="2324098"/>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Scale based on concurrency, CPU utilization, available messages in an SQS queue, or any other custom metric</a:t>
            </a:r>
          </a:p>
        </p:txBody>
      </p:sp>
      <p:pic>
        <p:nvPicPr>
          <p:cNvPr id="20" name="Graphic 17">
            <a:extLst>
              <a:ext uri="{FF2B5EF4-FFF2-40B4-BE49-F238E27FC236}">
                <a16:creationId xmlns:a16="http://schemas.microsoft.com/office/drawing/2014/main" id="{170B3768-A091-754B-BC6B-7BCF34CFE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559" y="4127169"/>
            <a:ext cx="963383" cy="96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802578D4-98E1-4B4A-9C67-4D94345FBAFC}"/>
              </a:ext>
            </a:extLst>
          </p:cNvPr>
          <p:cNvSpPr txBox="1">
            <a:spLocks noChangeArrowheads="1"/>
          </p:cNvSpPr>
          <p:nvPr/>
        </p:nvSpPr>
        <p:spPr bwMode="auto">
          <a:xfrm>
            <a:off x="3791009" y="5149086"/>
            <a:ext cx="387448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500" dirty="0">
                <a:latin typeface="Arial" panose="020B0604020202020204" pitchFamily="34" charset="0"/>
                <a:cs typeface="Arial" panose="020B0604020202020204" pitchFamily="34" charset="0"/>
              </a:rPr>
              <a:t>Amazon CloudWatch</a:t>
            </a:r>
          </a:p>
        </p:txBody>
      </p:sp>
    </p:spTree>
    <p:extLst>
      <p:ext uri="{BB962C8B-B14F-4D97-AF65-F5344CB8AC3E}">
        <p14:creationId xmlns:p14="http://schemas.microsoft.com/office/powerpoint/2010/main" val="3543458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1D997A-C792-D24A-8B88-2E3A73370139}"/>
              </a:ext>
            </a:extLst>
          </p:cNvPr>
          <p:cNvCxnSpPr>
            <a:cxnSpLocks/>
            <a:endCxn id="17" idx="0"/>
          </p:cNvCxnSpPr>
          <p:nvPr/>
        </p:nvCxnSpPr>
        <p:spPr>
          <a:xfrm>
            <a:off x="5138738" y="3132369"/>
            <a:ext cx="0" cy="202439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91080E1-DFAC-DD40-944C-691D5049B3AE}"/>
              </a:ext>
            </a:extLst>
          </p:cNvPr>
          <p:cNvCxnSpPr>
            <a:cxnSpLocks/>
          </p:cNvCxnSpPr>
          <p:nvPr/>
        </p:nvCxnSpPr>
        <p:spPr>
          <a:xfrm>
            <a:off x="4465832" y="3542731"/>
            <a:ext cx="0" cy="140931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FA95579-0246-B64D-AD34-228ABF781AC9}"/>
              </a:ext>
            </a:extLst>
          </p:cNvPr>
          <p:cNvSpPr/>
          <p:nvPr/>
        </p:nvSpPr>
        <p:spPr>
          <a:xfrm>
            <a:off x="3089877" y="3132368"/>
            <a:ext cx="6440808" cy="3989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Task Running</a:t>
            </a:r>
          </a:p>
        </p:txBody>
      </p:sp>
      <p:sp>
        <p:nvSpPr>
          <p:cNvPr id="7" name="Left Brace 6">
            <a:extLst>
              <a:ext uri="{FF2B5EF4-FFF2-40B4-BE49-F238E27FC236}">
                <a16:creationId xmlns:a16="http://schemas.microsoft.com/office/drawing/2014/main" id="{1B10E620-BDCD-BB42-92EA-8D371A52DA06}"/>
              </a:ext>
            </a:extLst>
          </p:cNvPr>
          <p:cNvSpPr/>
          <p:nvPr/>
        </p:nvSpPr>
        <p:spPr>
          <a:xfrm rot="5400000">
            <a:off x="5624104" y="-829793"/>
            <a:ext cx="333059" cy="7480101"/>
          </a:xfrm>
          <a:prstGeom prst="leftBrace">
            <a:avLst>
              <a:gd name="adj1" fmla="val 8333"/>
              <a:gd name="adj2" fmla="val 496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8" name="Oval 7">
            <a:extLst>
              <a:ext uri="{FF2B5EF4-FFF2-40B4-BE49-F238E27FC236}">
                <a16:creationId xmlns:a16="http://schemas.microsoft.com/office/drawing/2014/main" id="{B77DB83C-3276-3844-8988-14BDCA1FC5FC}"/>
              </a:ext>
            </a:extLst>
          </p:cNvPr>
          <p:cNvSpPr/>
          <p:nvPr/>
        </p:nvSpPr>
        <p:spPr>
          <a:xfrm>
            <a:off x="2897085" y="4952049"/>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cxnSp>
        <p:nvCxnSpPr>
          <p:cNvPr id="9" name="Straight Connector 8">
            <a:extLst>
              <a:ext uri="{FF2B5EF4-FFF2-40B4-BE49-F238E27FC236}">
                <a16:creationId xmlns:a16="http://schemas.microsoft.com/office/drawing/2014/main" id="{4E7B7FF4-E054-D04C-BDC7-423F6324F3AC}"/>
              </a:ext>
            </a:extLst>
          </p:cNvPr>
          <p:cNvCxnSpPr>
            <a:cxnSpLocks/>
          </p:cNvCxnSpPr>
          <p:nvPr/>
        </p:nvCxnSpPr>
        <p:spPr>
          <a:xfrm>
            <a:off x="3089876" y="3132369"/>
            <a:ext cx="0" cy="1819681"/>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2D27056-4144-6C4C-A48C-720BA8AEEF02}"/>
              </a:ext>
            </a:extLst>
          </p:cNvPr>
          <p:cNvSpPr/>
          <p:nvPr/>
        </p:nvSpPr>
        <p:spPr>
          <a:xfrm>
            <a:off x="2050585" y="3126124"/>
            <a:ext cx="936934" cy="385583"/>
          </a:xfrm>
          <a:prstGeom prst="rect">
            <a:avLst/>
          </a:prstGeom>
          <a:solidFill>
            <a:srgbClr val="FBB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Cold Start</a:t>
            </a:r>
          </a:p>
        </p:txBody>
      </p:sp>
      <p:grpSp>
        <p:nvGrpSpPr>
          <p:cNvPr id="11" name="Group 10">
            <a:extLst>
              <a:ext uri="{FF2B5EF4-FFF2-40B4-BE49-F238E27FC236}">
                <a16:creationId xmlns:a16="http://schemas.microsoft.com/office/drawing/2014/main" id="{8B7EDFB3-D940-D145-A76D-DA8E71137FEC}"/>
              </a:ext>
            </a:extLst>
          </p:cNvPr>
          <p:cNvGrpSpPr/>
          <p:nvPr/>
        </p:nvGrpSpPr>
        <p:grpSpPr>
          <a:xfrm>
            <a:off x="3410771" y="3531295"/>
            <a:ext cx="1259286" cy="1806336"/>
            <a:chOff x="2728147" y="2243663"/>
            <a:chExt cx="1511143" cy="2167603"/>
          </a:xfrm>
        </p:grpSpPr>
        <p:sp>
          <p:nvSpPr>
            <p:cNvPr id="12" name="Oval 11">
              <a:extLst>
                <a:ext uri="{FF2B5EF4-FFF2-40B4-BE49-F238E27FC236}">
                  <a16:creationId xmlns:a16="http://schemas.microsoft.com/office/drawing/2014/main" id="{AFB55F97-43EF-E444-BCFE-27372EC9EAB7}"/>
                </a:ext>
              </a:extLst>
            </p:cNvPr>
            <p:cNvSpPr/>
            <p:nvPr/>
          </p:nvSpPr>
          <p:spPr>
            <a:xfrm>
              <a:off x="2728147" y="3948568"/>
              <a:ext cx="462698" cy="4626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cxnSp>
          <p:nvCxnSpPr>
            <p:cNvPr id="13" name="Straight Connector 12">
              <a:extLst>
                <a:ext uri="{FF2B5EF4-FFF2-40B4-BE49-F238E27FC236}">
                  <a16:creationId xmlns:a16="http://schemas.microsoft.com/office/drawing/2014/main" id="{9A3F85BF-E50E-3D4F-95BB-B7B56A110892}"/>
                </a:ext>
              </a:extLst>
            </p:cNvPr>
            <p:cNvCxnSpPr>
              <a:cxnSpLocks/>
            </p:cNvCxnSpPr>
            <p:nvPr/>
          </p:nvCxnSpPr>
          <p:spPr>
            <a:xfrm>
              <a:off x="2959496" y="2243663"/>
              <a:ext cx="0" cy="170490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88FCFF2-CD13-5F48-851B-CDD62B6A9568}"/>
                </a:ext>
              </a:extLst>
            </p:cNvPr>
            <p:cNvSpPr/>
            <p:nvPr/>
          </p:nvSpPr>
          <p:spPr>
            <a:xfrm>
              <a:off x="2984341" y="2856759"/>
              <a:ext cx="1254949" cy="33650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grpSp>
      <p:sp>
        <p:nvSpPr>
          <p:cNvPr id="15" name="Rectangle 14">
            <a:extLst>
              <a:ext uri="{FF2B5EF4-FFF2-40B4-BE49-F238E27FC236}">
                <a16:creationId xmlns:a16="http://schemas.microsoft.com/office/drawing/2014/main" id="{988AA483-02D6-A34E-990D-89F43012CA62}"/>
              </a:ext>
            </a:extLst>
          </p:cNvPr>
          <p:cNvSpPr/>
          <p:nvPr/>
        </p:nvSpPr>
        <p:spPr>
          <a:xfrm>
            <a:off x="4488468" y="3638208"/>
            <a:ext cx="1174774" cy="2854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16" name="Oval 15">
            <a:extLst>
              <a:ext uri="{FF2B5EF4-FFF2-40B4-BE49-F238E27FC236}">
                <a16:creationId xmlns:a16="http://schemas.microsoft.com/office/drawing/2014/main" id="{EE77470E-F2FB-D148-A2C9-1DFC52C0E0B2}"/>
              </a:ext>
            </a:extLst>
          </p:cNvPr>
          <p:cNvSpPr/>
          <p:nvPr/>
        </p:nvSpPr>
        <p:spPr>
          <a:xfrm>
            <a:off x="4273041" y="4952049"/>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7" name="Oval 16">
            <a:extLst>
              <a:ext uri="{FF2B5EF4-FFF2-40B4-BE49-F238E27FC236}">
                <a16:creationId xmlns:a16="http://schemas.microsoft.com/office/drawing/2014/main" id="{FA0C766E-1EE4-F74B-B5E2-E2F716358435}"/>
              </a:ext>
            </a:extLst>
          </p:cNvPr>
          <p:cNvSpPr/>
          <p:nvPr/>
        </p:nvSpPr>
        <p:spPr>
          <a:xfrm>
            <a:off x="4945947" y="5156767"/>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8" name="Rectangle 17">
            <a:extLst>
              <a:ext uri="{FF2B5EF4-FFF2-40B4-BE49-F238E27FC236}">
                <a16:creationId xmlns:a16="http://schemas.microsoft.com/office/drawing/2014/main" id="{9BF76C9D-8D48-7B4B-8319-43152027AD05}"/>
              </a:ext>
            </a:extLst>
          </p:cNvPr>
          <p:cNvSpPr/>
          <p:nvPr/>
        </p:nvSpPr>
        <p:spPr>
          <a:xfrm>
            <a:off x="3112623" y="3634690"/>
            <a:ext cx="1078350" cy="2804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19" name="Oval 18">
            <a:extLst>
              <a:ext uri="{FF2B5EF4-FFF2-40B4-BE49-F238E27FC236}">
                <a16:creationId xmlns:a16="http://schemas.microsoft.com/office/drawing/2014/main" id="{8D94E015-92C7-B14E-9F42-E45BC5DCBE39}"/>
              </a:ext>
            </a:extLst>
          </p:cNvPr>
          <p:cNvSpPr/>
          <p:nvPr/>
        </p:nvSpPr>
        <p:spPr>
          <a:xfrm>
            <a:off x="4945947" y="5591686"/>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0" name="Rectangle 19">
            <a:extLst>
              <a:ext uri="{FF2B5EF4-FFF2-40B4-BE49-F238E27FC236}">
                <a16:creationId xmlns:a16="http://schemas.microsoft.com/office/drawing/2014/main" id="{8DABDAD4-527B-8C40-85EA-AEC45D25F83A}"/>
              </a:ext>
            </a:extLst>
          </p:cNvPr>
          <p:cNvSpPr/>
          <p:nvPr/>
        </p:nvSpPr>
        <p:spPr>
          <a:xfrm>
            <a:off x="5158059" y="4047421"/>
            <a:ext cx="1047769" cy="2854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21" name="Rectangle 20">
            <a:extLst>
              <a:ext uri="{FF2B5EF4-FFF2-40B4-BE49-F238E27FC236}">
                <a16:creationId xmlns:a16="http://schemas.microsoft.com/office/drawing/2014/main" id="{38465AC7-5B3E-C645-94EF-84AF84C32BEE}"/>
              </a:ext>
            </a:extLst>
          </p:cNvPr>
          <p:cNvSpPr/>
          <p:nvPr/>
        </p:nvSpPr>
        <p:spPr>
          <a:xfrm>
            <a:off x="5170907" y="4425859"/>
            <a:ext cx="1044343" cy="2854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22" name="Rectangle 21">
            <a:extLst>
              <a:ext uri="{FF2B5EF4-FFF2-40B4-BE49-F238E27FC236}">
                <a16:creationId xmlns:a16="http://schemas.microsoft.com/office/drawing/2014/main" id="{AC7617F8-459C-F34C-999B-25FBE2CF22E9}"/>
              </a:ext>
            </a:extLst>
          </p:cNvPr>
          <p:cNvSpPr/>
          <p:nvPr/>
        </p:nvSpPr>
        <p:spPr>
          <a:xfrm>
            <a:off x="9631713" y="3119451"/>
            <a:ext cx="763329" cy="39892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Stop</a:t>
            </a:r>
          </a:p>
        </p:txBody>
      </p:sp>
      <p:sp>
        <p:nvSpPr>
          <p:cNvPr id="23" name="TextBox 22">
            <a:extLst>
              <a:ext uri="{FF2B5EF4-FFF2-40B4-BE49-F238E27FC236}">
                <a16:creationId xmlns:a16="http://schemas.microsoft.com/office/drawing/2014/main" id="{3EA418F3-A1F9-A04A-B480-487AC26A3630}"/>
              </a:ext>
            </a:extLst>
          </p:cNvPr>
          <p:cNvSpPr txBox="1"/>
          <p:nvPr/>
        </p:nvSpPr>
        <p:spPr>
          <a:xfrm>
            <a:off x="2511931" y="1806721"/>
            <a:ext cx="7168139"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Pay a constant rate per second for the task CPU and memory, whether there is traffic or not</a:t>
            </a:r>
          </a:p>
        </p:txBody>
      </p:sp>
      <p:cxnSp>
        <p:nvCxnSpPr>
          <p:cNvPr id="24" name="Straight Connector 23">
            <a:extLst>
              <a:ext uri="{FF2B5EF4-FFF2-40B4-BE49-F238E27FC236}">
                <a16:creationId xmlns:a16="http://schemas.microsoft.com/office/drawing/2014/main" id="{E317F291-2AF9-AD4D-97EC-6485E3108941}"/>
              </a:ext>
            </a:extLst>
          </p:cNvPr>
          <p:cNvCxnSpPr>
            <a:cxnSpLocks/>
          </p:cNvCxnSpPr>
          <p:nvPr/>
        </p:nvCxnSpPr>
        <p:spPr>
          <a:xfrm>
            <a:off x="8164004" y="3542731"/>
            <a:ext cx="0" cy="1445331"/>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FD3121A-1B28-B846-94B0-1174FFA79F86}"/>
              </a:ext>
            </a:extLst>
          </p:cNvPr>
          <p:cNvSpPr/>
          <p:nvPr/>
        </p:nvSpPr>
        <p:spPr>
          <a:xfrm>
            <a:off x="8184292" y="3629666"/>
            <a:ext cx="1174774" cy="2854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Request</a:t>
            </a:r>
          </a:p>
        </p:txBody>
      </p:sp>
      <p:sp>
        <p:nvSpPr>
          <p:cNvPr id="26" name="Oval 25">
            <a:extLst>
              <a:ext uri="{FF2B5EF4-FFF2-40B4-BE49-F238E27FC236}">
                <a16:creationId xmlns:a16="http://schemas.microsoft.com/office/drawing/2014/main" id="{0CA664D0-6330-5D4C-8AD0-2119ADE7A031}"/>
              </a:ext>
            </a:extLst>
          </p:cNvPr>
          <p:cNvSpPr/>
          <p:nvPr/>
        </p:nvSpPr>
        <p:spPr>
          <a:xfrm>
            <a:off x="7971213" y="4988062"/>
            <a:ext cx="385582" cy="385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8" name="Title 1">
            <a:extLst>
              <a:ext uri="{FF2B5EF4-FFF2-40B4-BE49-F238E27FC236}">
                <a16:creationId xmlns:a16="http://schemas.microsoft.com/office/drawing/2014/main" id="{99E28DB2-2453-A74A-809A-B5FF06964233}"/>
              </a:ext>
            </a:extLst>
          </p:cNvPr>
          <p:cNvSpPr>
            <a:spLocks noGrp="1"/>
          </p:cNvSpPr>
          <p:nvPr>
            <p:ph type="title"/>
          </p:nvPr>
        </p:nvSpPr>
        <p:spPr>
          <a:xfrm>
            <a:off x="418271" y="426693"/>
            <a:ext cx="11355458" cy="718993"/>
          </a:xfrm>
        </p:spPr>
        <p:txBody>
          <a:bodyPr/>
          <a:lstStyle/>
          <a:p>
            <a:r>
              <a:rPr lang="en-US" sz="3600" dirty="0"/>
              <a:t>AWS </a:t>
            </a:r>
            <a:r>
              <a:rPr lang="en-US" sz="3600" dirty="0" err="1"/>
              <a:t>Fargate</a:t>
            </a:r>
            <a:r>
              <a:rPr lang="en-US" sz="3600" dirty="0"/>
              <a:t> charges based on time, not activity</a:t>
            </a:r>
            <a:endParaRPr lang="en-US" sz="3600" dirty="0">
              <a:latin typeface="+mn-lt"/>
              <a:ea typeface="+mn-ea"/>
              <a:cs typeface="+mn-cs"/>
            </a:endParaRPr>
          </a:p>
        </p:txBody>
      </p:sp>
      <p:sp>
        <p:nvSpPr>
          <p:cNvPr id="29" name="TextBox 28">
            <a:extLst>
              <a:ext uri="{FF2B5EF4-FFF2-40B4-BE49-F238E27FC236}">
                <a16:creationId xmlns:a16="http://schemas.microsoft.com/office/drawing/2014/main" id="{D5B21A38-AEF8-724A-BB6F-1C0B43331074}"/>
              </a:ext>
            </a:extLst>
          </p:cNvPr>
          <p:cNvSpPr txBox="1"/>
          <p:nvPr/>
        </p:nvSpPr>
        <p:spPr>
          <a:xfrm>
            <a:off x="6571324" y="3766517"/>
            <a:ext cx="1322010" cy="348878"/>
          </a:xfrm>
          <a:prstGeom prst="rect">
            <a:avLst/>
          </a:prstGeom>
          <a:noFill/>
        </p:spPr>
        <p:txBody>
          <a:bodyPr wrap="square" rtlCol="0">
            <a:spAutoFit/>
          </a:bodyPr>
          <a:lstStyle/>
          <a:p>
            <a:pPr algn="l"/>
            <a:r>
              <a:rPr lang="en-US" sz="1667" dirty="0">
                <a:latin typeface="Amazon Ember" panose="020B0603020204020204" pitchFamily="34" charset="0"/>
                <a:ea typeface="Amazon Ember" panose="020B0603020204020204" pitchFamily="34" charset="0"/>
                <a:cs typeface="Amazon Ember" panose="020B0603020204020204" pitchFamily="34" charset="0"/>
              </a:rPr>
              <a:t>No requests</a:t>
            </a:r>
          </a:p>
        </p:txBody>
      </p:sp>
      <p:cxnSp>
        <p:nvCxnSpPr>
          <p:cNvPr id="30" name="Straight Connector 29">
            <a:extLst>
              <a:ext uri="{FF2B5EF4-FFF2-40B4-BE49-F238E27FC236}">
                <a16:creationId xmlns:a16="http://schemas.microsoft.com/office/drawing/2014/main" id="{794C810E-D56B-574D-B770-702F64214734}"/>
              </a:ext>
            </a:extLst>
          </p:cNvPr>
          <p:cNvCxnSpPr>
            <a:cxnSpLocks/>
            <a:endCxn id="29" idx="0"/>
          </p:cNvCxnSpPr>
          <p:nvPr/>
        </p:nvCxnSpPr>
        <p:spPr>
          <a:xfrm>
            <a:off x="7232329" y="3531295"/>
            <a:ext cx="0" cy="235222"/>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347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10DF77-10C4-F940-B70B-C33D55309B96}"/>
              </a:ext>
            </a:extLst>
          </p:cNvPr>
          <p:cNvSpPr>
            <a:spLocks noGrp="1"/>
          </p:cNvSpPr>
          <p:nvPr>
            <p:ph type="title"/>
          </p:nvPr>
        </p:nvSpPr>
        <p:spPr>
          <a:xfrm>
            <a:off x="418271" y="426693"/>
            <a:ext cx="11355458" cy="718993"/>
          </a:xfrm>
        </p:spPr>
        <p:txBody>
          <a:bodyPr/>
          <a:lstStyle/>
          <a:p>
            <a:r>
              <a:rPr lang="en-US" sz="3600" dirty="0"/>
              <a:t>AWS </a:t>
            </a:r>
            <a:r>
              <a:rPr lang="en-US" sz="3600" dirty="0" err="1"/>
              <a:t>Fargate</a:t>
            </a:r>
            <a:r>
              <a:rPr lang="en-US" sz="3600" dirty="0"/>
              <a:t> price saving strategies</a:t>
            </a:r>
            <a:endParaRPr lang="en-US" sz="3600" dirty="0">
              <a:latin typeface="+mn-lt"/>
              <a:ea typeface="+mn-ea"/>
              <a:cs typeface="+mn-cs"/>
            </a:endParaRPr>
          </a:p>
        </p:txBody>
      </p:sp>
      <p:pic>
        <p:nvPicPr>
          <p:cNvPr id="8" name="Graphic 7">
            <a:extLst>
              <a:ext uri="{FF2B5EF4-FFF2-40B4-BE49-F238E27FC236}">
                <a16:creationId xmlns:a16="http://schemas.microsoft.com/office/drawing/2014/main" id="{20AB3B1A-FA9B-F74F-89FC-8FCC92B7CC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3281" y="1561817"/>
            <a:ext cx="826449" cy="826449"/>
          </a:xfrm>
          <a:prstGeom prst="rect">
            <a:avLst/>
          </a:prstGeom>
        </p:spPr>
      </p:pic>
      <p:pic>
        <p:nvPicPr>
          <p:cNvPr id="12" name="Graphic 11">
            <a:extLst>
              <a:ext uri="{FF2B5EF4-FFF2-40B4-BE49-F238E27FC236}">
                <a16:creationId xmlns:a16="http://schemas.microsoft.com/office/drawing/2014/main" id="{CDCB4DA9-BFB8-F744-9CA4-A1C777B041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806" y="1615544"/>
            <a:ext cx="718994" cy="718994"/>
          </a:xfrm>
          <a:prstGeom prst="rect">
            <a:avLst/>
          </a:prstGeom>
        </p:spPr>
      </p:pic>
      <p:sp>
        <p:nvSpPr>
          <p:cNvPr id="13" name="TextBox 12">
            <a:extLst>
              <a:ext uri="{FF2B5EF4-FFF2-40B4-BE49-F238E27FC236}">
                <a16:creationId xmlns:a16="http://schemas.microsoft.com/office/drawing/2014/main" id="{DD3D6817-DA7C-744A-ABA9-DCAFA02F3C36}"/>
              </a:ext>
            </a:extLst>
          </p:cNvPr>
          <p:cNvSpPr txBox="1"/>
          <p:nvPr/>
        </p:nvSpPr>
        <p:spPr>
          <a:xfrm>
            <a:off x="3030301" y="1596227"/>
            <a:ext cx="8304923"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Fine tune CPU and memory size to match application needs. </a:t>
            </a:r>
            <a:r>
              <a:rPr lang="en-US" sz="2417" dirty="0" err="1">
                <a:latin typeface="Amazon Ember" panose="020B0603020204020204" pitchFamily="34" charset="0"/>
                <a:ea typeface="Amazon Ember" panose="020B0603020204020204" pitchFamily="34" charset="0"/>
                <a:cs typeface="Amazon Ember" panose="020B0603020204020204" pitchFamily="34" charset="0"/>
              </a:rPr>
              <a:t>Fargate</a:t>
            </a:r>
            <a:r>
              <a:rPr lang="en-US" sz="2417" dirty="0">
                <a:latin typeface="Amazon Ember" panose="020B0603020204020204" pitchFamily="34" charset="0"/>
                <a:ea typeface="Amazon Ember" panose="020B0603020204020204" pitchFamily="34" charset="0"/>
                <a:cs typeface="Amazon Ember" panose="020B0603020204020204" pitchFamily="34" charset="0"/>
              </a:rPr>
              <a:t> offers tiny task sizes for small applications</a:t>
            </a:r>
          </a:p>
        </p:txBody>
      </p:sp>
      <p:pic>
        <p:nvPicPr>
          <p:cNvPr id="14" name="Graphic 6">
            <a:extLst>
              <a:ext uri="{FF2B5EF4-FFF2-40B4-BE49-F238E27FC236}">
                <a16:creationId xmlns:a16="http://schemas.microsoft.com/office/drawing/2014/main" id="{B4FE2096-38E4-5440-90FB-652A04D395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081" y="2987583"/>
            <a:ext cx="718994" cy="71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9">
            <a:extLst>
              <a:ext uri="{FF2B5EF4-FFF2-40B4-BE49-F238E27FC236}">
                <a16:creationId xmlns:a16="http://schemas.microsoft.com/office/drawing/2014/main" id="{B00A679A-0213-5F4A-9786-7B637F318156}"/>
              </a:ext>
            </a:extLst>
          </p:cNvPr>
          <p:cNvSpPr txBox="1">
            <a:spLocks noChangeArrowheads="1"/>
          </p:cNvSpPr>
          <p:nvPr/>
        </p:nvSpPr>
        <p:spPr bwMode="auto">
          <a:xfrm>
            <a:off x="767534" y="3756405"/>
            <a:ext cx="1611494" cy="34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67" dirty="0">
                <a:latin typeface="Arial" panose="020B0604020202020204" pitchFamily="34" charset="0"/>
                <a:ea typeface="Amazon Ember" panose="020B0603020204020204" pitchFamily="34" charset="0"/>
                <a:cs typeface="Arial" panose="020B0604020202020204" pitchFamily="34" charset="0"/>
              </a:rPr>
              <a:t>Savings Plans</a:t>
            </a:r>
          </a:p>
        </p:txBody>
      </p:sp>
      <p:sp>
        <p:nvSpPr>
          <p:cNvPr id="16" name="TextBox 15">
            <a:extLst>
              <a:ext uri="{FF2B5EF4-FFF2-40B4-BE49-F238E27FC236}">
                <a16:creationId xmlns:a16="http://schemas.microsoft.com/office/drawing/2014/main" id="{D5874297-012D-834B-8920-75852052F09C}"/>
              </a:ext>
            </a:extLst>
          </p:cNvPr>
          <p:cNvSpPr txBox="1"/>
          <p:nvPr/>
        </p:nvSpPr>
        <p:spPr>
          <a:xfrm>
            <a:off x="3030301" y="3204579"/>
            <a:ext cx="8304923"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AWS </a:t>
            </a:r>
            <a:r>
              <a:rPr lang="en-US" sz="2417" dirty="0" err="1">
                <a:latin typeface="Amazon Ember" panose="020B0603020204020204" pitchFamily="34" charset="0"/>
                <a:ea typeface="Amazon Ember" panose="020B0603020204020204" pitchFamily="34" charset="0"/>
                <a:cs typeface="Amazon Ember" panose="020B0603020204020204" pitchFamily="34" charset="0"/>
              </a:rPr>
              <a:t>Fargate</a:t>
            </a:r>
            <a:r>
              <a:rPr lang="en-US" sz="2417" dirty="0">
                <a:latin typeface="Amazon Ember" panose="020B0603020204020204" pitchFamily="34" charset="0"/>
                <a:ea typeface="Amazon Ember" panose="020B0603020204020204" pitchFamily="34" charset="0"/>
                <a:cs typeface="Amazon Ember" panose="020B0603020204020204" pitchFamily="34" charset="0"/>
              </a:rPr>
              <a:t> is part of AWS Compute Savings Plans</a:t>
            </a:r>
          </a:p>
        </p:txBody>
      </p:sp>
      <p:pic>
        <p:nvPicPr>
          <p:cNvPr id="17" name="Graphic 16">
            <a:extLst>
              <a:ext uri="{FF2B5EF4-FFF2-40B4-BE49-F238E27FC236}">
                <a16:creationId xmlns:a16="http://schemas.microsoft.com/office/drawing/2014/main" id="{B9EFB1C1-9DFB-9F49-824A-2C70B52B0E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04" y="4756174"/>
            <a:ext cx="718994" cy="718994"/>
          </a:xfrm>
          <a:prstGeom prst="rect">
            <a:avLst/>
          </a:prstGeom>
        </p:spPr>
      </p:pic>
      <p:sp>
        <p:nvSpPr>
          <p:cNvPr id="18" name="TextBox 9">
            <a:extLst>
              <a:ext uri="{FF2B5EF4-FFF2-40B4-BE49-F238E27FC236}">
                <a16:creationId xmlns:a16="http://schemas.microsoft.com/office/drawing/2014/main" id="{42F69A2E-BD26-2242-AF4E-7A791E92B094}"/>
              </a:ext>
            </a:extLst>
          </p:cNvPr>
          <p:cNvSpPr txBox="1">
            <a:spLocks noChangeArrowheads="1"/>
          </p:cNvSpPr>
          <p:nvPr/>
        </p:nvSpPr>
        <p:spPr bwMode="auto">
          <a:xfrm>
            <a:off x="328742" y="5522196"/>
            <a:ext cx="1304720" cy="34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67" dirty="0">
                <a:latin typeface="Arial" panose="020B0604020202020204" pitchFamily="34" charset="0"/>
                <a:ea typeface="Amazon Ember" panose="020B0603020204020204" pitchFamily="34" charset="0"/>
                <a:cs typeface="Arial" panose="020B0604020202020204" pitchFamily="34" charset="0"/>
              </a:rPr>
              <a:t>Spot Tasks</a:t>
            </a:r>
          </a:p>
        </p:txBody>
      </p:sp>
      <p:sp>
        <p:nvSpPr>
          <p:cNvPr id="19" name="TextBox 18">
            <a:extLst>
              <a:ext uri="{FF2B5EF4-FFF2-40B4-BE49-F238E27FC236}">
                <a16:creationId xmlns:a16="http://schemas.microsoft.com/office/drawing/2014/main" id="{D78279BD-A5D6-9E48-B66C-8B9E48B82400}"/>
              </a:ext>
            </a:extLst>
          </p:cNvPr>
          <p:cNvSpPr txBox="1"/>
          <p:nvPr/>
        </p:nvSpPr>
        <p:spPr>
          <a:xfrm>
            <a:off x="3030301" y="4759505"/>
            <a:ext cx="8304923"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AWS </a:t>
            </a:r>
            <a:r>
              <a:rPr lang="en-US" sz="2417" dirty="0" err="1">
                <a:latin typeface="Amazon Ember" panose="020B0603020204020204" pitchFamily="34" charset="0"/>
                <a:ea typeface="Amazon Ember" panose="020B0603020204020204" pitchFamily="34" charset="0"/>
                <a:cs typeface="Amazon Ember" panose="020B0603020204020204" pitchFamily="34" charset="0"/>
              </a:rPr>
              <a:t>Fargate</a:t>
            </a:r>
            <a:r>
              <a:rPr lang="en-US" sz="2417" dirty="0">
                <a:latin typeface="Amazon Ember" panose="020B0603020204020204" pitchFamily="34" charset="0"/>
                <a:ea typeface="Amazon Ember" panose="020B0603020204020204" pitchFamily="34" charset="0"/>
                <a:cs typeface="Amazon Ember" panose="020B0603020204020204" pitchFamily="34" charset="0"/>
              </a:rPr>
              <a:t> has spot tasks for a discounted price as well as AWS Graviton2 powered tasks with Arm architecture</a:t>
            </a:r>
          </a:p>
        </p:txBody>
      </p:sp>
      <p:cxnSp>
        <p:nvCxnSpPr>
          <p:cNvPr id="20" name="Straight Connector 19">
            <a:extLst>
              <a:ext uri="{FF2B5EF4-FFF2-40B4-BE49-F238E27FC236}">
                <a16:creationId xmlns:a16="http://schemas.microsoft.com/office/drawing/2014/main" id="{7F8D4925-DFAA-464A-8BB3-0D83F1CF414B}"/>
              </a:ext>
            </a:extLst>
          </p:cNvPr>
          <p:cNvCxnSpPr>
            <a:cxnSpLocks/>
          </p:cNvCxnSpPr>
          <p:nvPr/>
        </p:nvCxnSpPr>
        <p:spPr>
          <a:xfrm>
            <a:off x="291624" y="2706808"/>
            <a:ext cx="1148210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0434FC-167D-B745-AD72-FB8E83F7255F}"/>
              </a:ext>
            </a:extLst>
          </p:cNvPr>
          <p:cNvCxnSpPr>
            <a:cxnSpLocks/>
          </p:cNvCxnSpPr>
          <p:nvPr/>
        </p:nvCxnSpPr>
        <p:spPr>
          <a:xfrm>
            <a:off x="291624" y="4369187"/>
            <a:ext cx="11482106" cy="0"/>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Graphic 23">
            <a:extLst>
              <a:ext uri="{FF2B5EF4-FFF2-40B4-BE49-F238E27FC236}">
                <a16:creationId xmlns:a16="http://schemas.microsoft.com/office/drawing/2014/main" id="{3DD4EF64-A893-FA46-AD31-A73B27069F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32793" y="4752806"/>
            <a:ext cx="718994" cy="718994"/>
          </a:xfrm>
          <a:prstGeom prst="rect">
            <a:avLst/>
          </a:prstGeom>
        </p:spPr>
      </p:pic>
      <p:sp>
        <p:nvSpPr>
          <p:cNvPr id="25" name="TextBox 9">
            <a:extLst>
              <a:ext uri="{FF2B5EF4-FFF2-40B4-BE49-F238E27FC236}">
                <a16:creationId xmlns:a16="http://schemas.microsoft.com/office/drawing/2014/main" id="{62A662EC-16FF-E24D-86DA-9D375CCD3654}"/>
              </a:ext>
            </a:extLst>
          </p:cNvPr>
          <p:cNvSpPr txBox="1">
            <a:spLocks noChangeArrowheads="1"/>
          </p:cNvSpPr>
          <p:nvPr/>
        </p:nvSpPr>
        <p:spPr bwMode="auto">
          <a:xfrm>
            <a:off x="1573280" y="5522196"/>
            <a:ext cx="1304720" cy="34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67" dirty="0">
                <a:latin typeface="Arial" panose="020B0604020202020204" pitchFamily="34" charset="0"/>
                <a:ea typeface="Amazon Ember" panose="020B0603020204020204" pitchFamily="34" charset="0"/>
                <a:cs typeface="Arial" panose="020B0604020202020204" pitchFamily="34" charset="0"/>
              </a:rPr>
              <a:t>Graviton2</a:t>
            </a:r>
          </a:p>
        </p:txBody>
      </p:sp>
    </p:spTree>
    <p:extLst>
      <p:ext uri="{BB962C8B-B14F-4D97-AF65-F5344CB8AC3E}">
        <p14:creationId xmlns:p14="http://schemas.microsoft.com/office/powerpoint/2010/main" val="39915160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a:xfrm>
            <a:off x="582925" y="2391395"/>
            <a:ext cx="9152478" cy="1240140"/>
          </a:xfrm>
        </p:spPr>
        <p:txBody>
          <a:bodyPr/>
          <a:lstStyle/>
          <a:p>
            <a:r>
              <a:rPr lang="en-US" dirty="0">
                <a:solidFill>
                  <a:schemeClr val="tx1"/>
                </a:solidFill>
              </a:rPr>
              <a:t>So which serverless option is right for my application?</a:t>
            </a:r>
          </a:p>
        </p:txBody>
      </p:sp>
    </p:spTree>
    <p:extLst>
      <p:ext uri="{BB962C8B-B14F-4D97-AF65-F5344CB8AC3E}">
        <p14:creationId xmlns:p14="http://schemas.microsoft.com/office/powerpoint/2010/main" val="3400452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1ED4CFA-1B49-E34C-8C03-600E476BC4ED}"/>
              </a:ext>
            </a:extLst>
          </p:cNvPr>
          <p:cNvGrpSpPr/>
          <p:nvPr/>
        </p:nvGrpSpPr>
        <p:grpSpPr>
          <a:xfrm>
            <a:off x="2861479" y="802428"/>
            <a:ext cx="2940731" cy="1740908"/>
            <a:chOff x="717870" y="935617"/>
            <a:chExt cx="3528877" cy="2089089"/>
          </a:xfrm>
        </p:grpSpPr>
        <p:pic>
          <p:nvPicPr>
            <p:cNvPr id="4" name="Graphic 7">
              <a:extLst>
                <a:ext uri="{FF2B5EF4-FFF2-40B4-BE49-F238E27FC236}">
                  <a16:creationId xmlns:a16="http://schemas.microsoft.com/office/drawing/2014/main" id="{465D084D-687F-AB44-90E7-CB66C7728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3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a:extLst>
                <a:ext uri="{FF2B5EF4-FFF2-40B4-BE49-F238E27FC236}">
                  <a16:creationId xmlns:a16="http://schemas.microsoft.com/office/drawing/2014/main" id="{8E6F452B-1A79-684A-AC74-C98BED115FC1}"/>
                </a:ext>
              </a:extLst>
            </p:cNvPr>
            <p:cNvSpPr txBox="1">
              <a:spLocks noChangeArrowheads="1"/>
            </p:cNvSpPr>
            <p:nvPr/>
          </p:nvSpPr>
          <p:spPr bwMode="auto">
            <a:xfrm>
              <a:off x="717870" y="2467553"/>
              <a:ext cx="3528877"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17" dirty="0">
                  <a:latin typeface="Amazon Ember Regular" charset="0"/>
                  <a:cs typeface="Amazon Ember Regular" charset="0"/>
                </a:rPr>
                <a:t>AWS Lambda</a:t>
              </a:r>
            </a:p>
          </p:txBody>
        </p:sp>
      </p:grpSp>
      <p:grpSp>
        <p:nvGrpSpPr>
          <p:cNvPr id="13" name="Group 12">
            <a:extLst>
              <a:ext uri="{FF2B5EF4-FFF2-40B4-BE49-F238E27FC236}">
                <a16:creationId xmlns:a16="http://schemas.microsoft.com/office/drawing/2014/main" id="{2886C5E8-5D72-994A-9E5D-AC7D606932E2}"/>
              </a:ext>
            </a:extLst>
          </p:cNvPr>
          <p:cNvGrpSpPr/>
          <p:nvPr/>
        </p:nvGrpSpPr>
        <p:grpSpPr>
          <a:xfrm>
            <a:off x="5524077" y="802428"/>
            <a:ext cx="3426051" cy="1738666"/>
            <a:chOff x="3912988" y="935617"/>
            <a:chExt cx="4111261" cy="2086398"/>
          </a:xfrm>
        </p:grpSpPr>
        <p:pic>
          <p:nvPicPr>
            <p:cNvPr id="6" name="Graphic 7">
              <a:extLst>
                <a:ext uri="{FF2B5EF4-FFF2-40B4-BE49-F238E27FC236}">
                  <a16:creationId xmlns:a16="http://schemas.microsoft.com/office/drawing/2014/main" id="{C7B13A75-7318-2A4F-93AF-04E8ACC87D5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1194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8">
              <a:extLst>
                <a:ext uri="{FF2B5EF4-FFF2-40B4-BE49-F238E27FC236}">
                  <a16:creationId xmlns:a16="http://schemas.microsoft.com/office/drawing/2014/main" id="{F7724D2B-BF3B-484E-81B9-391332519F11}"/>
                </a:ext>
              </a:extLst>
            </p:cNvPr>
            <p:cNvSpPr txBox="1">
              <a:spLocks noChangeArrowheads="1"/>
            </p:cNvSpPr>
            <p:nvPr/>
          </p:nvSpPr>
          <p:spPr bwMode="auto">
            <a:xfrm>
              <a:off x="3912988" y="2464862"/>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App Runner</a:t>
              </a:r>
            </a:p>
          </p:txBody>
        </p:sp>
      </p:grpSp>
      <p:grpSp>
        <p:nvGrpSpPr>
          <p:cNvPr id="12" name="Group 11">
            <a:extLst>
              <a:ext uri="{FF2B5EF4-FFF2-40B4-BE49-F238E27FC236}">
                <a16:creationId xmlns:a16="http://schemas.microsoft.com/office/drawing/2014/main" id="{2EDDEF84-418D-6941-87B1-3F0AC654B9CE}"/>
              </a:ext>
            </a:extLst>
          </p:cNvPr>
          <p:cNvGrpSpPr/>
          <p:nvPr/>
        </p:nvGrpSpPr>
        <p:grpSpPr>
          <a:xfrm>
            <a:off x="8359254" y="802428"/>
            <a:ext cx="3426051" cy="1738666"/>
            <a:chOff x="9655768" y="935616"/>
            <a:chExt cx="4111261" cy="2086398"/>
          </a:xfrm>
        </p:grpSpPr>
        <p:pic>
          <p:nvPicPr>
            <p:cNvPr id="8" name="Graphic 14">
              <a:extLst>
                <a:ext uri="{FF2B5EF4-FFF2-40B4-BE49-F238E27FC236}">
                  <a16:creationId xmlns:a16="http://schemas.microsoft.com/office/drawing/2014/main" id="{86A1F335-99D2-BE4C-A161-E0231E981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4723" y="935616"/>
              <a:ext cx="1313352" cy="131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577E215-87CA-D242-8295-57FDCA68176A}"/>
                </a:ext>
              </a:extLst>
            </p:cNvPr>
            <p:cNvSpPr txBox="1">
              <a:spLocks noChangeArrowheads="1"/>
            </p:cNvSpPr>
            <p:nvPr/>
          </p:nvSpPr>
          <p:spPr bwMode="auto">
            <a:xfrm>
              <a:off x="9655768" y="2464861"/>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t>
              </a:r>
              <a:r>
                <a:rPr lang="en-US" altLang="en-US" sz="2417" dirty="0" err="1">
                  <a:latin typeface="Amazon Ember Regular" charset="0"/>
                  <a:cs typeface="Amazon Ember Regular" charset="0"/>
                </a:rPr>
                <a:t>Fargate</a:t>
              </a:r>
              <a:endParaRPr lang="en-US" altLang="en-US" sz="2417" dirty="0">
                <a:latin typeface="Amazon Ember Regular" charset="0"/>
                <a:cs typeface="Amazon Ember Regular" charset="0"/>
              </a:endParaRPr>
            </a:p>
          </p:txBody>
        </p:sp>
      </p:grpSp>
      <p:cxnSp>
        <p:nvCxnSpPr>
          <p:cNvPr id="16" name="Straight Connector 15">
            <a:extLst>
              <a:ext uri="{FF2B5EF4-FFF2-40B4-BE49-F238E27FC236}">
                <a16:creationId xmlns:a16="http://schemas.microsoft.com/office/drawing/2014/main" id="{79A3D33E-E66E-494D-80A4-8ED5DD709C5B}"/>
              </a:ext>
            </a:extLst>
          </p:cNvPr>
          <p:cNvCxnSpPr>
            <a:cxnSpLocks/>
          </p:cNvCxnSpPr>
          <p:nvPr/>
        </p:nvCxnSpPr>
        <p:spPr>
          <a:xfrm>
            <a:off x="2696358" y="320992"/>
            <a:ext cx="0" cy="58659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A8FD35A-7865-CE43-92FB-0F8C3DB43328}"/>
              </a:ext>
            </a:extLst>
          </p:cNvPr>
          <p:cNvCxnSpPr>
            <a:cxnSpLocks/>
          </p:cNvCxnSpPr>
          <p:nvPr/>
        </p:nvCxnSpPr>
        <p:spPr>
          <a:xfrm>
            <a:off x="5689388" y="320992"/>
            <a:ext cx="0" cy="63664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EBF75C9-0B4E-0E4A-876C-84BC8C4178B1}"/>
              </a:ext>
            </a:extLst>
          </p:cNvPr>
          <p:cNvCxnSpPr>
            <a:cxnSpLocks/>
          </p:cNvCxnSpPr>
          <p:nvPr/>
        </p:nvCxnSpPr>
        <p:spPr>
          <a:xfrm>
            <a:off x="8796150" y="376586"/>
            <a:ext cx="0" cy="6310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5CCE351-CC65-524D-981F-7FBFC84EDAAD}"/>
              </a:ext>
            </a:extLst>
          </p:cNvPr>
          <p:cNvCxnSpPr>
            <a:cxnSpLocks/>
          </p:cNvCxnSpPr>
          <p:nvPr/>
        </p:nvCxnSpPr>
        <p:spPr>
          <a:xfrm>
            <a:off x="420806" y="2809164"/>
            <a:ext cx="11482106"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693D50A-CF29-5A45-A526-7A1169C9D86C}"/>
              </a:ext>
            </a:extLst>
          </p:cNvPr>
          <p:cNvSpPr txBox="1"/>
          <p:nvPr/>
        </p:nvSpPr>
        <p:spPr>
          <a:xfrm>
            <a:off x="736126" y="4179439"/>
            <a:ext cx="2304195"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Pricing</a:t>
            </a:r>
          </a:p>
        </p:txBody>
      </p:sp>
      <p:sp>
        <p:nvSpPr>
          <p:cNvPr id="2" name="TextBox 1">
            <a:extLst>
              <a:ext uri="{FF2B5EF4-FFF2-40B4-BE49-F238E27FC236}">
                <a16:creationId xmlns:a16="http://schemas.microsoft.com/office/drawing/2014/main" id="{662DF5CD-A51E-6845-95B4-4025B71A78FB}"/>
              </a:ext>
            </a:extLst>
          </p:cNvPr>
          <p:cNvSpPr txBox="1"/>
          <p:nvPr/>
        </p:nvSpPr>
        <p:spPr>
          <a:xfrm>
            <a:off x="2867646" y="3085162"/>
            <a:ext cx="2720080" cy="2426755"/>
          </a:xfrm>
          <a:prstGeom prst="rect">
            <a:avLst/>
          </a:prstGeom>
          <a:noFill/>
        </p:spPr>
        <p:txBody>
          <a:bodyPr wrap="square" rtlCol="0">
            <a:spAutoFit/>
          </a:bodyPr>
          <a:lstStyle/>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Per </a:t>
            </a:r>
            <a:r>
              <a:rPr lang="en-US" sz="2167" dirty="0" err="1">
                <a:latin typeface="Amazon Ember" panose="020B0603020204020204" pitchFamily="34" charset="0"/>
                <a:ea typeface="Amazon Ember" panose="020B0603020204020204" pitchFamily="34" charset="0"/>
                <a:cs typeface="Amazon Ember" panose="020B0603020204020204" pitchFamily="34" charset="0"/>
              </a:rPr>
              <a:t>ms</a:t>
            </a:r>
            <a:r>
              <a:rPr lang="en-US" sz="2167" dirty="0">
                <a:latin typeface="Amazon Ember" panose="020B0603020204020204" pitchFamily="34" charset="0"/>
                <a:ea typeface="Amazon Ember" panose="020B0603020204020204" pitchFamily="34" charset="0"/>
                <a:cs typeface="Amazon Ember" panose="020B0603020204020204" pitchFamily="34" charset="0"/>
              </a:rPr>
              <a:t>, per invoke, based on memory size of function.</a:t>
            </a:r>
          </a:p>
          <a:p>
            <a:pPr algn="l"/>
            <a:endParaRPr lang="en-US" sz="216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Each concurrent invoke is charged separately.</a:t>
            </a:r>
          </a:p>
        </p:txBody>
      </p:sp>
      <p:sp>
        <p:nvSpPr>
          <p:cNvPr id="29" name="TextBox 28">
            <a:extLst>
              <a:ext uri="{FF2B5EF4-FFF2-40B4-BE49-F238E27FC236}">
                <a16:creationId xmlns:a16="http://schemas.microsoft.com/office/drawing/2014/main" id="{C5534455-7B2A-3A45-822F-00DF18B6F01D}"/>
              </a:ext>
            </a:extLst>
          </p:cNvPr>
          <p:cNvSpPr txBox="1"/>
          <p:nvPr/>
        </p:nvSpPr>
        <p:spPr>
          <a:xfrm>
            <a:off x="5922093" y="3103158"/>
            <a:ext cx="2720080" cy="2760243"/>
          </a:xfrm>
          <a:prstGeom prst="rect">
            <a:avLst/>
          </a:prstGeom>
          <a:noFill/>
        </p:spPr>
        <p:txBody>
          <a:bodyPr wrap="square" rtlCol="0">
            <a:spAutoFit/>
          </a:bodyPr>
          <a:lstStyle/>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Per container instance per second, based on CPU and memory.</a:t>
            </a:r>
          </a:p>
          <a:p>
            <a:pPr algn="l"/>
            <a:endParaRPr lang="en-US" sz="216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Container instances only charge for memory when not serving traffic.</a:t>
            </a:r>
          </a:p>
        </p:txBody>
      </p:sp>
      <p:sp>
        <p:nvSpPr>
          <p:cNvPr id="33" name="TextBox 32">
            <a:extLst>
              <a:ext uri="{FF2B5EF4-FFF2-40B4-BE49-F238E27FC236}">
                <a16:creationId xmlns:a16="http://schemas.microsoft.com/office/drawing/2014/main" id="{4D44121C-F67A-5941-8952-BA1BACE6C8DC}"/>
              </a:ext>
            </a:extLst>
          </p:cNvPr>
          <p:cNvSpPr txBox="1"/>
          <p:nvPr/>
        </p:nvSpPr>
        <p:spPr>
          <a:xfrm>
            <a:off x="9065224" y="3085162"/>
            <a:ext cx="2720080" cy="2426755"/>
          </a:xfrm>
          <a:prstGeom prst="rect">
            <a:avLst/>
          </a:prstGeom>
          <a:noFill/>
        </p:spPr>
        <p:txBody>
          <a:bodyPr wrap="square" rtlCol="0">
            <a:spAutoFit/>
          </a:bodyPr>
          <a:lstStyle/>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Per container instance per second, based on CPU and memory.</a:t>
            </a:r>
          </a:p>
          <a:p>
            <a:pPr algn="l"/>
            <a:endParaRPr lang="en-US" sz="216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Constant price whether or not traffic is being served.</a:t>
            </a:r>
          </a:p>
        </p:txBody>
      </p:sp>
    </p:spTree>
    <p:extLst>
      <p:ext uri="{BB962C8B-B14F-4D97-AF65-F5344CB8AC3E}">
        <p14:creationId xmlns:p14="http://schemas.microsoft.com/office/powerpoint/2010/main" val="2444603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pic>
        <p:nvPicPr>
          <p:cNvPr id="4" name="Picture 3">
            <a:extLst>
              <a:ext uri="{FF2B5EF4-FFF2-40B4-BE49-F238E27FC236}">
                <a16:creationId xmlns:a16="http://schemas.microsoft.com/office/drawing/2014/main" id="{F80A0868-BFDD-5C4D-3448-D0550545C007}"/>
              </a:ext>
            </a:extLst>
          </p:cNvPr>
          <p:cNvPicPr>
            <a:picLocks noChangeAspect="1"/>
          </p:cNvPicPr>
          <p:nvPr/>
        </p:nvPicPr>
        <p:blipFill>
          <a:blip r:embed="rId2"/>
          <a:stretch>
            <a:fillRect/>
          </a:stretch>
        </p:blipFill>
        <p:spPr>
          <a:xfrm>
            <a:off x="731189" y="1895128"/>
            <a:ext cx="4739179" cy="4024600"/>
          </a:xfrm>
          <a:prstGeom prst="rect">
            <a:avLst/>
          </a:prstGeom>
        </p:spPr>
      </p:pic>
      <p:sp>
        <p:nvSpPr>
          <p:cNvPr id="5" name="TextBox 4">
            <a:extLst>
              <a:ext uri="{FF2B5EF4-FFF2-40B4-BE49-F238E27FC236}">
                <a16:creationId xmlns:a16="http://schemas.microsoft.com/office/drawing/2014/main" id="{EC8692F4-F8E5-2827-286C-DC419ABD12DA}"/>
              </a:ext>
            </a:extLst>
          </p:cNvPr>
          <p:cNvSpPr txBox="1"/>
          <p:nvPr/>
        </p:nvSpPr>
        <p:spPr>
          <a:xfrm>
            <a:off x="6032521" y="1718380"/>
            <a:ext cx="5643685" cy="4374916"/>
          </a:xfrm>
          <a:prstGeom prst="rect">
            <a:avLst/>
          </a:prstGeom>
          <a:noFill/>
        </p:spPr>
        <p:txBody>
          <a:bodyPr wrap="square" rtlCol="0">
            <a:spAutoFit/>
          </a:bodyPr>
          <a:lstStyle/>
          <a:p>
            <a:r>
              <a:rPr lang="en-US" sz="3000" dirty="0"/>
              <a:t>Tandy 1000</a:t>
            </a:r>
          </a:p>
          <a:p>
            <a:endParaRPr lang="en-US" sz="1500" dirty="0"/>
          </a:p>
          <a:p>
            <a:pPr marL="380985" indent="-380985">
              <a:buFont typeface="Arial" panose="020B0604020202020204" pitchFamily="34" charset="0"/>
              <a:buChar char="•"/>
            </a:pPr>
            <a:r>
              <a:rPr lang="en-US" sz="2333" dirty="0"/>
              <a:t>Intel-8088 CPU at 4.77Mhz</a:t>
            </a:r>
          </a:p>
          <a:p>
            <a:pPr marL="380985" indent="-380985">
              <a:buFont typeface="Arial" panose="020B0604020202020204" pitchFamily="34" charset="0"/>
              <a:buChar char="•"/>
            </a:pPr>
            <a:r>
              <a:rPr lang="en-US" sz="2333" dirty="0"/>
              <a:t>128kb of memory</a:t>
            </a:r>
          </a:p>
          <a:p>
            <a:pPr marL="380985" indent="-380985">
              <a:buFont typeface="Arial" panose="020B0604020202020204" pitchFamily="34" charset="0"/>
              <a:buChar char="•"/>
            </a:pPr>
            <a:r>
              <a:rPr lang="en-US" sz="2333" dirty="0"/>
              <a:t>No hard drive at all!</a:t>
            </a:r>
          </a:p>
          <a:p>
            <a:endParaRPr lang="en-US" sz="2333" dirty="0"/>
          </a:p>
          <a:p>
            <a:r>
              <a:rPr lang="en-US" sz="2333" dirty="0"/>
              <a:t>Only ran one program at a time. </a:t>
            </a:r>
          </a:p>
          <a:p>
            <a:endParaRPr lang="en-US" sz="2333" dirty="0"/>
          </a:p>
          <a:p>
            <a:r>
              <a:rPr lang="en-US" sz="2333" dirty="0"/>
              <a:t>Each program came on its own disk. </a:t>
            </a:r>
          </a:p>
          <a:p>
            <a:endParaRPr lang="en-US" sz="2333" dirty="0"/>
          </a:p>
          <a:p>
            <a:r>
              <a:rPr lang="en-US" sz="2333" dirty="0"/>
              <a:t>Launching a new program required turning the computer off and back on again!</a:t>
            </a:r>
            <a:endParaRPr lang="en-US" sz="1500" dirty="0"/>
          </a:p>
        </p:txBody>
      </p:sp>
    </p:spTree>
    <p:extLst>
      <p:ext uri="{BB962C8B-B14F-4D97-AF65-F5344CB8AC3E}">
        <p14:creationId xmlns:p14="http://schemas.microsoft.com/office/powerpoint/2010/main" val="3553759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1ED4CFA-1B49-E34C-8C03-600E476BC4ED}"/>
              </a:ext>
            </a:extLst>
          </p:cNvPr>
          <p:cNvGrpSpPr/>
          <p:nvPr/>
        </p:nvGrpSpPr>
        <p:grpSpPr>
          <a:xfrm>
            <a:off x="2861479" y="802428"/>
            <a:ext cx="2940731" cy="1740908"/>
            <a:chOff x="717870" y="935617"/>
            <a:chExt cx="3528877" cy="2089089"/>
          </a:xfrm>
        </p:grpSpPr>
        <p:pic>
          <p:nvPicPr>
            <p:cNvPr id="4" name="Graphic 7">
              <a:extLst>
                <a:ext uri="{FF2B5EF4-FFF2-40B4-BE49-F238E27FC236}">
                  <a16:creationId xmlns:a16="http://schemas.microsoft.com/office/drawing/2014/main" id="{465D084D-687F-AB44-90E7-CB66C7728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3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a:extLst>
                <a:ext uri="{FF2B5EF4-FFF2-40B4-BE49-F238E27FC236}">
                  <a16:creationId xmlns:a16="http://schemas.microsoft.com/office/drawing/2014/main" id="{8E6F452B-1A79-684A-AC74-C98BED115FC1}"/>
                </a:ext>
              </a:extLst>
            </p:cNvPr>
            <p:cNvSpPr txBox="1">
              <a:spLocks noChangeArrowheads="1"/>
            </p:cNvSpPr>
            <p:nvPr/>
          </p:nvSpPr>
          <p:spPr bwMode="auto">
            <a:xfrm>
              <a:off x="717870" y="2467553"/>
              <a:ext cx="3528877"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17" dirty="0">
                  <a:latin typeface="Amazon Ember Regular" charset="0"/>
                  <a:cs typeface="Amazon Ember Regular" charset="0"/>
                </a:rPr>
                <a:t>AWS Lambda</a:t>
              </a:r>
            </a:p>
          </p:txBody>
        </p:sp>
      </p:grpSp>
      <p:grpSp>
        <p:nvGrpSpPr>
          <p:cNvPr id="13" name="Group 12">
            <a:extLst>
              <a:ext uri="{FF2B5EF4-FFF2-40B4-BE49-F238E27FC236}">
                <a16:creationId xmlns:a16="http://schemas.microsoft.com/office/drawing/2014/main" id="{2886C5E8-5D72-994A-9E5D-AC7D606932E2}"/>
              </a:ext>
            </a:extLst>
          </p:cNvPr>
          <p:cNvGrpSpPr/>
          <p:nvPr/>
        </p:nvGrpSpPr>
        <p:grpSpPr>
          <a:xfrm>
            <a:off x="5524077" y="802428"/>
            <a:ext cx="3426051" cy="1738666"/>
            <a:chOff x="3912988" y="935617"/>
            <a:chExt cx="4111261" cy="2086398"/>
          </a:xfrm>
        </p:grpSpPr>
        <p:pic>
          <p:nvPicPr>
            <p:cNvPr id="6" name="Graphic 7">
              <a:extLst>
                <a:ext uri="{FF2B5EF4-FFF2-40B4-BE49-F238E27FC236}">
                  <a16:creationId xmlns:a16="http://schemas.microsoft.com/office/drawing/2014/main" id="{C7B13A75-7318-2A4F-93AF-04E8ACC87D5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1194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8">
              <a:extLst>
                <a:ext uri="{FF2B5EF4-FFF2-40B4-BE49-F238E27FC236}">
                  <a16:creationId xmlns:a16="http://schemas.microsoft.com/office/drawing/2014/main" id="{F7724D2B-BF3B-484E-81B9-391332519F11}"/>
                </a:ext>
              </a:extLst>
            </p:cNvPr>
            <p:cNvSpPr txBox="1">
              <a:spLocks noChangeArrowheads="1"/>
            </p:cNvSpPr>
            <p:nvPr/>
          </p:nvSpPr>
          <p:spPr bwMode="auto">
            <a:xfrm>
              <a:off x="3912988" y="2464862"/>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App Runner</a:t>
              </a:r>
            </a:p>
          </p:txBody>
        </p:sp>
      </p:grpSp>
      <p:grpSp>
        <p:nvGrpSpPr>
          <p:cNvPr id="12" name="Group 11">
            <a:extLst>
              <a:ext uri="{FF2B5EF4-FFF2-40B4-BE49-F238E27FC236}">
                <a16:creationId xmlns:a16="http://schemas.microsoft.com/office/drawing/2014/main" id="{2EDDEF84-418D-6941-87B1-3F0AC654B9CE}"/>
              </a:ext>
            </a:extLst>
          </p:cNvPr>
          <p:cNvGrpSpPr/>
          <p:nvPr/>
        </p:nvGrpSpPr>
        <p:grpSpPr>
          <a:xfrm>
            <a:off x="8359254" y="802428"/>
            <a:ext cx="3426051" cy="1738666"/>
            <a:chOff x="9655768" y="935616"/>
            <a:chExt cx="4111261" cy="2086398"/>
          </a:xfrm>
        </p:grpSpPr>
        <p:pic>
          <p:nvPicPr>
            <p:cNvPr id="8" name="Graphic 14">
              <a:extLst>
                <a:ext uri="{FF2B5EF4-FFF2-40B4-BE49-F238E27FC236}">
                  <a16:creationId xmlns:a16="http://schemas.microsoft.com/office/drawing/2014/main" id="{86A1F335-99D2-BE4C-A161-E0231E981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4723" y="935616"/>
              <a:ext cx="1313352" cy="131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577E215-87CA-D242-8295-57FDCA68176A}"/>
                </a:ext>
              </a:extLst>
            </p:cNvPr>
            <p:cNvSpPr txBox="1">
              <a:spLocks noChangeArrowheads="1"/>
            </p:cNvSpPr>
            <p:nvPr/>
          </p:nvSpPr>
          <p:spPr bwMode="auto">
            <a:xfrm>
              <a:off x="9655768" y="2464861"/>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t>
              </a:r>
              <a:r>
                <a:rPr lang="en-US" altLang="en-US" sz="2417" dirty="0" err="1">
                  <a:latin typeface="Amazon Ember Regular" charset="0"/>
                  <a:cs typeface="Amazon Ember Regular" charset="0"/>
                </a:rPr>
                <a:t>Fargate</a:t>
              </a:r>
              <a:endParaRPr lang="en-US" altLang="en-US" sz="2417" dirty="0">
                <a:latin typeface="Amazon Ember Regular" charset="0"/>
                <a:cs typeface="Amazon Ember Regular" charset="0"/>
              </a:endParaRPr>
            </a:p>
          </p:txBody>
        </p:sp>
      </p:grpSp>
      <p:cxnSp>
        <p:nvCxnSpPr>
          <p:cNvPr id="16" name="Straight Connector 15">
            <a:extLst>
              <a:ext uri="{FF2B5EF4-FFF2-40B4-BE49-F238E27FC236}">
                <a16:creationId xmlns:a16="http://schemas.microsoft.com/office/drawing/2014/main" id="{79A3D33E-E66E-494D-80A4-8ED5DD709C5B}"/>
              </a:ext>
            </a:extLst>
          </p:cNvPr>
          <p:cNvCxnSpPr>
            <a:cxnSpLocks/>
          </p:cNvCxnSpPr>
          <p:nvPr/>
        </p:nvCxnSpPr>
        <p:spPr>
          <a:xfrm>
            <a:off x="2696358" y="320992"/>
            <a:ext cx="0" cy="58659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A8FD35A-7865-CE43-92FB-0F8C3DB43328}"/>
              </a:ext>
            </a:extLst>
          </p:cNvPr>
          <p:cNvCxnSpPr>
            <a:cxnSpLocks/>
          </p:cNvCxnSpPr>
          <p:nvPr/>
        </p:nvCxnSpPr>
        <p:spPr>
          <a:xfrm>
            <a:off x="5689388" y="320992"/>
            <a:ext cx="0" cy="63664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EBF75C9-0B4E-0E4A-876C-84BC8C4178B1}"/>
              </a:ext>
            </a:extLst>
          </p:cNvPr>
          <p:cNvCxnSpPr>
            <a:cxnSpLocks/>
          </p:cNvCxnSpPr>
          <p:nvPr/>
        </p:nvCxnSpPr>
        <p:spPr>
          <a:xfrm>
            <a:off x="8796150" y="376586"/>
            <a:ext cx="0" cy="6310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5CCE351-CC65-524D-981F-7FBFC84EDAAD}"/>
              </a:ext>
            </a:extLst>
          </p:cNvPr>
          <p:cNvCxnSpPr>
            <a:cxnSpLocks/>
          </p:cNvCxnSpPr>
          <p:nvPr/>
        </p:nvCxnSpPr>
        <p:spPr>
          <a:xfrm>
            <a:off x="420806" y="2809164"/>
            <a:ext cx="11482106"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693D50A-CF29-5A45-A526-7A1169C9D86C}"/>
              </a:ext>
            </a:extLst>
          </p:cNvPr>
          <p:cNvSpPr txBox="1"/>
          <p:nvPr/>
        </p:nvSpPr>
        <p:spPr>
          <a:xfrm>
            <a:off x="736126" y="4179439"/>
            <a:ext cx="2304195"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Pricing Resolution</a:t>
            </a:r>
          </a:p>
        </p:txBody>
      </p:sp>
      <p:sp>
        <p:nvSpPr>
          <p:cNvPr id="2" name="TextBox 1">
            <a:extLst>
              <a:ext uri="{FF2B5EF4-FFF2-40B4-BE49-F238E27FC236}">
                <a16:creationId xmlns:a16="http://schemas.microsoft.com/office/drawing/2014/main" id="{662DF5CD-A51E-6845-95B4-4025B71A78FB}"/>
              </a:ext>
            </a:extLst>
          </p:cNvPr>
          <p:cNvSpPr txBox="1"/>
          <p:nvPr/>
        </p:nvSpPr>
        <p:spPr>
          <a:xfrm>
            <a:off x="2867646" y="3085162"/>
            <a:ext cx="2720080" cy="1426288"/>
          </a:xfrm>
          <a:prstGeom prst="rect">
            <a:avLst/>
          </a:prstGeom>
          <a:noFill/>
        </p:spPr>
        <p:txBody>
          <a:bodyPr wrap="square" rtlCol="0">
            <a:spAutoFit/>
          </a:bodyPr>
          <a:lstStyle/>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Each request is priced per millisecond, rounded up to the nearest millisecond.</a:t>
            </a:r>
          </a:p>
        </p:txBody>
      </p:sp>
      <p:sp>
        <p:nvSpPr>
          <p:cNvPr id="29" name="TextBox 28">
            <a:extLst>
              <a:ext uri="{FF2B5EF4-FFF2-40B4-BE49-F238E27FC236}">
                <a16:creationId xmlns:a16="http://schemas.microsoft.com/office/drawing/2014/main" id="{C5534455-7B2A-3A45-822F-00DF18B6F01D}"/>
              </a:ext>
            </a:extLst>
          </p:cNvPr>
          <p:cNvSpPr txBox="1"/>
          <p:nvPr/>
        </p:nvSpPr>
        <p:spPr>
          <a:xfrm>
            <a:off x="5922093" y="3103158"/>
            <a:ext cx="2720080" cy="3093732"/>
          </a:xfrm>
          <a:prstGeom prst="rect">
            <a:avLst/>
          </a:prstGeom>
          <a:noFill/>
        </p:spPr>
        <p:txBody>
          <a:bodyPr wrap="square" rtlCol="0">
            <a:spAutoFit/>
          </a:bodyPr>
          <a:lstStyle/>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When a container instance activates there is a minimum active time of one minute. </a:t>
            </a:r>
          </a:p>
          <a:p>
            <a:pPr algn="l"/>
            <a:endParaRPr lang="en-US" sz="216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Active duration rounded up to the nearest second.</a:t>
            </a:r>
          </a:p>
        </p:txBody>
      </p:sp>
      <p:sp>
        <p:nvSpPr>
          <p:cNvPr id="33" name="TextBox 32">
            <a:extLst>
              <a:ext uri="{FF2B5EF4-FFF2-40B4-BE49-F238E27FC236}">
                <a16:creationId xmlns:a16="http://schemas.microsoft.com/office/drawing/2014/main" id="{4D44121C-F67A-5941-8952-BA1BACE6C8DC}"/>
              </a:ext>
            </a:extLst>
          </p:cNvPr>
          <p:cNvSpPr txBox="1"/>
          <p:nvPr/>
        </p:nvSpPr>
        <p:spPr>
          <a:xfrm>
            <a:off x="9065224" y="3085162"/>
            <a:ext cx="2720080" cy="1887953"/>
          </a:xfrm>
          <a:prstGeom prst="rect">
            <a:avLst/>
          </a:prstGeom>
          <a:noFill/>
        </p:spPr>
        <p:txBody>
          <a:bodyPr wrap="square" rtlCol="0">
            <a:spAutoFit/>
          </a:bodyPr>
          <a:lstStyle/>
          <a:p>
            <a:r>
              <a:rPr lang="en-US" sz="1500" dirty="0"/>
              <a:t>Pricing is calculated per second with a 1 minute minimum. </a:t>
            </a:r>
          </a:p>
          <a:p>
            <a:endParaRPr lang="en-US" sz="2167" dirty="0">
              <a:latin typeface="Amazon Ember" panose="020B0603020204020204" pitchFamily="34" charset="0"/>
              <a:ea typeface="Amazon Ember" panose="020B0603020204020204" pitchFamily="34" charset="0"/>
              <a:cs typeface="Amazon Ember" panose="020B0603020204020204" pitchFamily="34" charset="0"/>
            </a:endParaRPr>
          </a:p>
          <a:p>
            <a:r>
              <a:rPr lang="en-US" sz="2167" dirty="0">
                <a:latin typeface="Amazon Ember" panose="020B0603020204020204" pitchFamily="34" charset="0"/>
                <a:ea typeface="Amazon Ember" panose="020B0603020204020204" pitchFamily="34" charset="0"/>
                <a:cs typeface="Amazon Ember" panose="020B0603020204020204" pitchFamily="34" charset="0"/>
              </a:rPr>
              <a:t>Task duration rounded up to the nearest second.</a:t>
            </a:r>
          </a:p>
        </p:txBody>
      </p:sp>
    </p:spTree>
    <p:extLst>
      <p:ext uri="{BB962C8B-B14F-4D97-AF65-F5344CB8AC3E}">
        <p14:creationId xmlns:p14="http://schemas.microsoft.com/office/powerpoint/2010/main" val="25488915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1ED4CFA-1B49-E34C-8C03-600E476BC4ED}"/>
              </a:ext>
            </a:extLst>
          </p:cNvPr>
          <p:cNvGrpSpPr/>
          <p:nvPr/>
        </p:nvGrpSpPr>
        <p:grpSpPr>
          <a:xfrm>
            <a:off x="2861479" y="802428"/>
            <a:ext cx="2940731" cy="1740908"/>
            <a:chOff x="717870" y="935617"/>
            <a:chExt cx="3528877" cy="2089089"/>
          </a:xfrm>
        </p:grpSpPr>
        <p:pic>
          <p:nvPicPr>
            <p:cNvPr id="4" name="Graphic 7">
              <a:extLst>
                <a:ext uri="{FF2B5EF4-FFF2-40B4-BE49-F238E27FC236}">
                  <a16:creationId xmlns:a16="http://schemas.microsoft.com/office/drawing/2014/main" id="{465D084D-687F-AB44-90E7-CB66C7728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3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a:extLst>
                <a:ext uri="{FF2B5EF4-FFF2-40B4-BE49-F238E27FC236}">
                  <a16:creationId xmlns:a16="http://schemas.microsoft.com/office/drawing/2014/main" id="{8E6F452B-1A79-684A-AC74-C98BED115FC1}"/>
                </a:ext>
              </a:extLst>
            </p:cNvPr>
            <p:cNvSpPr txBox="1">
              <a:spLocks noChangeArrowheads="1"/>
            </p:cNvSpPr>
            <p:nvPr/>
          </p:nvSpPr>
          <p:spPr bwMode="auto">
            <a:xfrm>
              <a:off x="717870" y="2467553"/>
              <a:ext cx="3528877"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17" dirty="0">
                  <a:latin typeface="Amazon Ember Regular" charset="0"/>
                  <a:cs typeface="Amazon Ember Regular" charset="0"/>
                </a:rPr>
                <a:t>AWS Lambda</a:t>
              </a:r>
            </a:p>
          </p:txBody>
        </p:sp>
      </p:grpSp>
      <p:grpSp>
        <p:nvGrpSpPr>
          <p:cNvPr id="13" name="Group 12">
            <a:extLst>
              <a:ext uri="{FF2B5EF4-FFF2-40B4-BE49-F238E27FC236}">
                <a16:creationId xmlns:a16="http://schemas.microsoft.com/office/drawing/2014/main" id="{2886C5E8-5D72-994A-9E5D-AC7D606932E2}"/>
              </a:ext>
            </a:extLst>
          </p:cNvPr>
          <p:cNvGrpSpPr/>
          <p:nvPr/>
        </p:nvGrpSpPr>
        <p:grpSpPr>
          <a:xfrm>
            <a:off x="5524077" y="802428"/>
            <a:ext cx="3426051" cy="1738666"/>
            <a:chOff x="3912988" y="935617"/>
            <a:chExt cx="4111261" cy="2086398"/>
          </a:xfrm>
        </p:grpSpPr>
        <p:pic>
          <p:nvPicPr>
            <p:cNvPr id="6" name="Graphic 7">
              <a:extLst>
                <a:ext uri="{FF2B5EF4-FFF2-40B4-BE49-F238E27FC236}">
                  <a16:creationId xmlns:a16="http://schemas.microsoft.com/office/drawing/2014/main" id="{C7B13A75-7318-2A4F-93AF-04E8ACC87D5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1194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8">
              <a:extLst>
                <a:ext uri="{FF2B5EF4-FFF2-40B4-BE49-F238E27FC236}">
                  <a16:creationId xmlns:a16="http://schemas.microsoft.com/office/drawing/2014/main" id="{F7724D2B-BF3B-484E-81B9-391332519F11}"/>
                </a:ext>
              </a:extLst>
            </p:cNvPr>
            <p:cNvSpPr txBox="1">
              <a:spLocks noChangeArrowheads="1"/>
            </p:cNvSpPr>
            <p:nvPr/>
          </p:nvSpPr>
          <p:spPr bwMode="auto">
            <a:xfrm>
              <a:off x="3912988" y="2464862"/>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App Runner</a:t>
              </a:r>
            </a:p>
          </p:txBody>
        </p:sp>
      </p:grpSp>
      <p:grpSp>
        <p:nvGrpSpPr>
          <p:cNvPr id="12" name="Group 11">
            <a:extLst>
              <a:ext uri="{FF2B5EF4-FFF2-40B4-BE49-F238E27FC236}">
                <a16:creationId xmlns:a16="http://schemas.microsoft.com/office/drawing/2014/main" id="{2EDDEF84-418D-6941-87B1-3F0AC654B9CE}"/>
              </a:ext>
            </a:extLst>
          </p:cNvPr>
          <p:cNvGrpSpPr/>
          <p:nvPr/>
        </p:nvGrpSpPr>
        <p:grpSpPr>
          <a:xfrm>
            <a:off x="8359254" y="802428"/>
            <a:ext cx="3426051" cy="1738666"/>
            <a:chOff x="9655768" y="935616"/>
            <a:chExt cx="4111261" cy="2086398"/>
          </a:xfrm>
        </p:grpSpPr>
        <p:pic>
          <p:nvPicPr>
            <p:cNvPr id="8" name="Graphic 14">
              <a:extLst>
                <a:ext uri="{FF2B5EF4-FFF2-40B4-BE49-F238E27FC236}">
                  <a16:creationId xmlns:a16="http://schemas.microsoft.com/office/drawing/2014/main" id="{86A1F335-99D2-BE4C-A161-E0231E981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4723" y="935616"/>
              <a:ext cx="1313352" cy="131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577E215-87CA-D242-8295-57FDCA68176A}"/>
                </a:ext>
              </a:extLst>
            </p:cNvPr>
            <p:cNvSpPr txBox="1">
              <a:spLocks noChangeArrowheads="1"/>
            </p:cNvSpPr>
            <p:nvPr/>
          </p:nvSpPr>
          <p:spPr bwMode="auto">
            <a:xfrm>
              <a:off x="9655768" y="2464861"/>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t>
              </a:r>
              <a:r>
                <a:rPr lang="en-US" altLang="en-US" sz="2417" dirty="0" err="1">
                  <a:latin typeface="Amazon Ember Regular" charset="0"/>
                  <a:cs typeface="Amazon Ember Regular" charset="0"/>
                </a:rPr>
                <a:t>Fargate</a:t>
              </a:r>
              <a:endParaRPr lang="en-US" altLang="en-US" sz="2417" dirty="0">
                <a:latin typeface="Amazon Ember Regular" charset="0"/>
                <a:cs typeface="Amazon Ember Regular" charset="0"/>
              </a:endParaRPr>
            </a:p>
          </p:txBody>
        </p:sp>
      </p:grpSp>
      <p:cxnSp>
        <p:nvCxnSpPr>
          <p:cNvPr id="16" name="Straight Connector 15">
            <a:extLst>
              <a:ext uri="{FF2B5EF4-FFF2-40B4-BE49-F238E27FC236}">
                <a16:creationId xmlns:a16="http://schemas.microsoft.com/office/drawing/2014/main" id="{79A3D33E-E66E-494D-80A4-8ED5DD709C5B}"/>
              </a:ext>
            </a:extLst>
          </p:cNvPr>
          <p:cNvCxnSpPr>
            <a:cxnSpLocks/>
          </p:cNvCxnSpPr>
          <p:nvPr/>
        </p:nvCxnSpPr>
        <p:spPr>
          <a:xfrm>
            <a:off x="2696358" y="320992"/>
            <a:ext cx="0" cy="58659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A8FD35A-7865-CE43-92FB-0F8C3DB43328}"/>
              </a:ext>
            </a:extLst>
          </p:cNvPr>
          <p:cNvCxnSpPr>
            <a:cxnSpLocks/>
          </p:cNvCxnSpPr>
          <p:nvPr/>
        </p:nvCxnSpPr>
        <p:spPr>
          <a:xfrm>
            <a:off x="5689388" y="320992"/>
            <a:ext cx="0" cy="63664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EBF75C9-0B4E-0E4A-876C-84BC8C4178B1}"/>
              </a:ext>
            </a:extLst>
          </p:cNvPr>
          <p:cNvCxnSpPr>
            <a:cxnSpLocks/>
          </p:cNvCxnSpPr>
          <p:nvPr/>
        </p:nvCxnSpPr>
        <p:spPr>
          <a:xfrm>
            <a:off x="8796150" y="376586"/>
            <a:ext cx="0" cy="6310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5CCE351-CC65-524D-981F-7FBFC84EDAAD}"/>
              </a:ext>
            </a:extLst>
          </p:cNvPr>
          <p:cNvCxnSpPr>
            <a:cxnSpLocks/>
          </p:cNvCxnSpPr>
          <p:nvPr/>
        </p:nvCxnSpPr>
        <p:spPr>
          <a:xfrm>
            <a:off x="420806" y="2809164"/>
            <a:ext cx="11482106"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693D50A-CF29-5A45-A526-7A1169C9D86C}"/>
              </a:ext>
            </a:extLst>
          </p:cNvPr>
          <p:cNvSpPr txBox="1"/>
          <p:nvPr/>
        </p:nvSpPr>
        <p:spPr>
          <a:xfrm>
            <a:off x="656513" y="4179440"/>
            <a:ext cx="2304195"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Web Traffic and Ingress</a:t>
            </a:r>
          </a:p>
        </p:txBody>
      </p:sp>
      <p:pic>
        <p:nvPicPr>
          <p:cNvPr id="23" name="Graphic 22">
            <a:extLst>
              <a:ext uri="{FF2B5EF4-FFF2-40B4-BE49-F238E27FC236}">
                <a16:creationId xmlns:a16="http://schemas.microsoft.com/office/drawing/2014/main" id="{E231EBBE-4EA9-9F48-AC39-98D49A781B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29062" y="3085161"/>
            <a:ext cx="620528" cy="620528"/>
          </a:xfrm>
          <a:prstGeom prst="rect">
            <a:avLst/>
          </a:prstGeom>
        </p:spPr>
      </p:pic>
      <p:sp>
        <p:nvSpPr>
          <p:cNvPr id="3" name="TextBox 2">
            <a:extLst>
              <a:ext uri="{FF2B5EF4-FFF2-40B4-BE49-F238E27FC236}">
                <a16:creationId xmlns:a16="http://schemas.microsoft.com/office/drawing/2014/main" id="{900ABE82-6AEE-484D-B8C5-28219ED10999}"/>
              </a:ext>
            </a:extLst>
          </p:cNvPr>
          <p:cNvSpPr txBox="1"/>
          <p:nvPr/>
        </p:nvSpPr>
        <p:spPr>
          <a:xfrm>
            <a:off x="3506674" y="3171003"/>
            <a:ext cx="2117339"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Not included</a:t>
            </a:r>
          </a:p>
        </p:txBody>
      </p:sp>
      <p:pic>
        <p:nvPicPr>
          <p:cNvPr id="24" name="Graphic 23">
            <a:extLst>
              <a:ext uri="{FF2B5EF4-FFF2-40B4-BE49-F238E27FC236}">
                <a16:creationId xmlns:a16="http://schemas.microsoft.com/office/drawing/2014/main" id="{1BE1EDE5-1734-B54E-A383-B1E11F039F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8702" y="3085161"/>
            <a:ext cx="620527" cy="620527"/>
          </a:xfrm>
          <a:prstGeom prst="rect">
            <a:avLst/>
          </a:prstGeom>
        </p:spPr>
      </p:pic>
      <p:sp>
        <p:nvSpPr>
          <p:cNvPr id="25" name="TextBox 24">
            <a:extLst>
              <a:ext uri="{FF2B5EF4-FFF2-40B4-BE49-F238E27FC236}">
                <a16:creationId xmlns:a16="http://schemas.microsoft.com/office/drawing/2014/main" id="{386FFC4D-4BF8-EC42-9834-E75BA39CE710}"/>
              </a:ext>
            </a:extLst>
          </p:cNvPr>
          <p:cNvSpPr txBox="1"/>
          <p:nvPr/>
        </p:nvSpPr>
        <p:spPr>
          <a:xfrm>
            <a:off x="6569444" y="3171003"/>
            <a:ext cx="2117339"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Built-in</a:t>
            </a:r>
          </a:p>
        </p:txBody>
      </p:sp>
      <p:pic>
        <p:nvPicPr>
          <p:cNvPr id="26" name="Graphic 25">
            <a:extLst>
              <a:ext uri="{FF2B5EF4-FFF2-40B4-BE49-F238E27FC236}">
                <a16:creationId xmlns:a16="http://schemas.microsoft.com/office/drawing/2014/main" id="{5DB2EB26-BB7C-3F40-B182-E1E44B5C0C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78073" y="3076976"/>
            <a:ext cx="620528" cy="620528"/>
          </a:xfrm>
          <a:prstGeom prst="rect">
            <a:avLst/>
          </a:prstGeom>
        </p:spPr>
      </p:pic>
      <p:sp>
        <p:nvSpPr>
          <p:cNvPr id="27" name="TextBox 26">
            <a:extLst>
              <a:ext uri="{FF2B5EF4-FFF2-40B4-BE49-F238E27FC236}">
                <a16:creationId xmlns:a16="http://schemas.microsoft.com/office/drawing/2014/main" id="{4B650C9D-C96E-E44E-ADE8-447EC7B2D478}"/>
              </a:ext>
            </a:extLst>
          </p:cNvPr>
          <p:cNvSpPr txBox="1"/>
          <p:nvPr/>
        </p:nvSpPr>
        <p:spPr>
          <a:xfrm>
            <a:off x="9655685" y="3162818"/>
            <a:ext cx="2117339"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Not included</a:t>
            </a:r>
          </a:p>
        </p:txBody>
      </p:sp>
      <p:sp>
        <p:nvSpPr>
          <p:cNvPr id="30" name="TextBox 29">
            <a:extLst>
              <a:ext uri="{FF2B5EF4-FFF2-40B4-BE49-F238E27FC236}">
                <a16:creationId xmlns:a16="http://schemas.microsoft.com/office/drawing/2014/main" id="{F2D806FB-0849-E042-BB0E-9D0DCBC1894B}"/>
              </a:ext>
            </a:extLst>
          </p:cNvPr>
          <p:cNvSpPr txBox="1"/>
          <p:nvPr/>
        </p:nvSpPr>
        <p:spPr>
          <a:xfrm>
            <a:off x="2867645" y="4067527"/>
            <a:ext cx="2756306" cy="1426288"/>
          </a:xfrm>
          <a:prstGeom prst="rect">
            <a:avLst/>
          </a:prstGeom>
          <a:noFill/>
        </p:spPr>
        <p:txBody>
          <a:bodyPr wrap="square" rtlCol="0">
            <a:spAutoFit/>
          </a:bodyPr>
          <a:lstStyle/>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Manage your own API Gateway or Application Load Balancer</a:t>
            </a:r>
          </a:p>
        </p:txBody>
      </p:sp>
      <p:sp>
        <p:nvSpPr>
          <p:cNvPr id="31" name="TextBox 30">
            <a:extLst>
              <a:ext uri="{FF2B5EF4-FFF2-40B4-BE49-F238E27FC236}">
                <a16:creationId xmlns:a16="http://schemas.microsoft.com/office/drawing/2014/main" id="{C53F8805-55C4-D64F-BAEF-BF3CD9BB1A59}"/>
              </a:ext>
            </a:extLst>
          </p:cNvPr>
          <p:cNvSpPr txBox="1"/>
          <p:nvPr/>
        </p:nvSpPr>
        <p:spPr>
          <a:xfrm>
            <a:off x="9016718" y="4067527"/>
            <a:ext cx="2756306" cy="1426288"/>
          </a:xfrm>
          <a:prstGeom prst="rect">
            <a:avLst/>
          </a:prstGeom>
          <a:noFill/>
        </p:spPr>
        <p:txBody>
          <a:bodyPr wrap="square" rtlCol="0">
            <a:spAutoFit/>
          </a:bodyPr>
          <a:lstStyle/>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Manage your own API Gateway or Application Load Balancer</a:t>
            </a:r>
          </a:p>
        </p:txBody>
      </p:sp>
      <p:sp>
        <p:nvSpPr>
          <p:cNvPr id="32" name="TextBox 31">
            <a:extLst>
              <a:ext uri="{FF2B5EF4-FFF2-40B4-BE49-F238E27FC236}">
                <a16:creationId xmlns:a16="http://schemas.microsoft.com/office/drawing/2014/main" id="{C84EA98C-3431-0448-BBFB-153E605193FE}"/>
              </a:ext>
            </a:extLst>
          </p:cNvPr>
          <p:cNvSpPr txBox="1"/>
          <p:nvPr/>
        </p:nvSpPr>
        <p:spPr>
          <a:xfrm>
            <a:off x="5900118" y="4073026"/>
            <a:ext cx="2756306" cy="1426288"/>
          </a:xfrm>
          <a:prstGeom prst="rect">
            <a:avLst/>
          </a:prstGeom>
          <a:noFill/>
        </p:spPr>
        <p:txBody>
          <a:bodyPr wrap="square" rtlCol="0">
            <a:spAutoFit/>
          </a:bodyPr>
          <a:lstStyle/>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Just call the endpoint for your App Runner service, no need to manage anything.</a:t>
            </a:r>
          </a:p>
        </p:txBody>
      </p:sp>
    </p:spTree>
    <p:extLst>
      <p:ext uri="{BB962C8B-B14F-4D97-AF65-F5344CB8AC3E}">
        <p14:creationId xmlns:p14="http://schemas.microsoft.com/office/powerpoint/2010/main" val="1853599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1ED4CFA-1B49-E34C-8C03-600E476BC4ED}"/>
              </a:ext>
            </a:extLst>
          </p:cNvPr>
          <p:cNvGrpSpPr/>
          <p:nvPr/>
        </p:nvGrpSpPr>
        <p:grpSpPr>
          <a:xfrm>
            <a:off x="2861479" y="802428"/>
            <a:ext cx="2940731" cy="1740908"/>
            <a:chOff x="717870" y="935617"/>
            <a:chExt cx="3528877" cy="2089089"/>
          </a:xfrm>
        </p:grpSpPr>
        <p:pic>
          <p:nvPicPr>
            <p:cNvPr id="4" name="Graphic 7">
              <a:extLst>
                <a:ext uri="{FF2B5EF4-FFF2-40B4-BE49-F238E27FC236}">
                  <a16:creationId xmlns:a16="http://schemas.microsoft.com/office/drawing/2014/main" id="{465D084D-687F-AB44-90E7-CB66C7728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3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a:extLst>
                <a:ext uri="{FF2B5EF4-FFF2-40B4-BE49-F238E27FC236}">
                  <a16:creationId xmlns:a16="http://schemas.microsoft.com/office/drawing/2014/main" id="{8E6F452B-1A79-684A-AC74-C98BED115FC1}"/>
                </a:ext>
              </a:extLst>
            </p:cNvPr>
            <p:cNvSpPr txBox="1">
              <a:spLocks noChangeArrowheads="1"/>
            </p:cNvSpPr>
            <p:nvPr/>
          </p:nvSpPr>
          <p:spPr bwMode="auto">
            <a:xfrm>
              <a:off x="717870" y="2467553"/>
              <a:ext cx="3528877"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17" dirty="0">
                  <a:latin typeface="Amazon Ember Regular" charset="0"/>
                  <a:cs typeface="Amazon Ember Regular" charset="0"/>
                </a:rPr>
                <a:t>AWS Lambda</a:t>
              </a:r>
            </a:p>
          </p:txBody>
        </p:sp>
      </p:grpSp>
      <p:grpSp>
        <p:nvGrpSpPr>
          <p:cNvPr id="13" name="Group 12">
            <a:extLst>
              <a:ext uri="{FF2B5EF4-FFF2-40B4-BE49-F238E27FC236}">
                <a16:creationId xmlns:a16="http://schemas.microsoft.com/office/drawing/2014/main" id="{2886C5E8-5D72-994A-9E5D-AC7D606932E2}"/>
              </a:ext>
            </a:extLst>
          </p:cNvPr>
          <p:cNvGrpSpPr/>
          <p:nvPr/>
        </p:nvGrpSpPr>
        <p:grpSpPr>
          <a:xfrm>
            <a:off x="5524077" y="802428"/>
            <a:ext cx="3426051" cy="1738666"/>
            <a:chOff x="3912988" y="935617"/>
            <a:chExt cx="4111261" cy="2086398"/>
          </a:xfrm>
        </p:grpSpPr>
        <p:pic>
          <p:nvPicPr>
            <p:cNvPr id="6" name="Graphic 7">
              <a:extLst>
                <a:ext uri="{FF2B5EF4-FFF2-40B4-BE49-F238E27FC236}">
                  <a16:creationId xmlns:a16="http://schemas.microsoft.com/office/drawing/2014/main" id="{C7B13A75-7318-2A4F-93AF-04E8ACC87D5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1194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8">
              <a:extLst>
                <a:ext uri="{FF2B5EF4-FFF2-40B4-BE49-F238E27FC236}">
                  <a16:creationId xmlns:a16="http://schemas.microsoft.com/office/drawing/2014/main" id="{F7724D2B-BF3B-484E-81B9-391332519F11}"/>
                </a:ext>
              </a:extLst>
            </p:cNvPr>
            <p:cNvSpPr txBox="1">
              <a:spLocks noChangeArrowheads="1"/>
            </p:cNvSpPr>
            <p:nvPr/>
          </p:nvSpPr>
          <p:spPr bwMode="auto">
            <a:xfrm>
              <a:off x="3912988" y="2464862"/>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App Runner</a:t>
              </a:r>
            </a:p>
          </p:txBody>
        </p:sp>
      </p:grpSp>
      <p:grpSp>
        <p:nvGrpSpPr>
          <p:cNvPr id="12" name="Group 11">
            <a:extLst>
              <a:ext uri="{FF2B5EF4-FFF2-40B4-BE49-F238E27FC236}">
                <a16:creationId xmlns:a16="http://schemas.microsoft.com/office/drawing/2014/main" id="{2EDDEF84-418D-6941-87B1-3F0AC654B9CE}"/>
              </a:ext>
            </a:extLst>
          </p:cNvPr>
          <p:cNvGrpSpPr/>
          <p:nvPr/>
        </p:nvGrpSpPr>
        <p:grpSpPr>
          <a:xfrm>
            <a:off x="8359254" y="802428"/>
            <a:ext cx="3426051" cy="1738666"/>
            <a:chOff x="9655768" y="935616"/>
            <a:chExt cx="4111261" cy="2086398"/>
          </a:xfrm>
        </p:grpSpPr>
        <p:pic>
          <p:nvPicPr>
            <p:cNvPr id="8" name="Graphic 14">
              <a:extLst>
                <a:ext uri="{FF2B5EF4-FFF2-40B4-BE49-F238E27FC236}">
                  <a16:creationId xmlns:a16="http://schemas.microsoft.com/office/drawing/2014/main" id="{86A1F335-99D2-BE4C-A161-E0231E981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4723" y="935616"/>
              <a:ext cx="1313352" cy="131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577E215-87CA-D242-8295-57FDCA68176A}"/>
                </a:ext>
              </a:extLst>
            </p:cNvPr>
            <p:cNvSpPr txBox="1">
              <a:spLocks noChangeArrowheads="1"/>
            </p:cNvSpPr>
            <p:nvPr/>
          </p:nvSpPr>
          <p:spPr bwMode="auto">
            <a:xfrm>
              <a:off x="9655768" y="2464861"/>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t>
              </a:r>
              <a:r>
                <a:rPr lang="en-US" altLang="en-US" sz="2417" dirty="0" err="1">
                  <a:latin typeface="Amazon Ember Regular" charset="0"/>
                  <a:cs typeface="Amazon Ember Regular" charset="0"/>
                </a:rPr>
                <a:t>Fargate</a:t>
              </a:r>
              <a:endParaRPr lang="en-US" altLang="en-US" sz="2417" dirty="0">
                <a:latin typeface="Amazon Ember Regular" charset="0"/>
                <a:cs typeface="Amazon Ember Regular" charset="0"/>
              </a:endParaRPr>
            </a:p>
          </p:txBody>
        </p:sp>
      </p:grpSp>
      <p:cxnSp>
        <p:nvCxnSpPr>
          <p:cNvPr id="16" name="Straight Connector 15">
            <a:extLst>
              <a:ext uri="{FF2B5EF4-FFF2-40B4-BE49-F238E27FC236}">
                <a16:creationId xmlns:a16="http://schemas.microsoft.com/office/drawing/2014/main" id="{79A3D33E-E66E-494D-80A4-8ED5DD709C5B}"/>
              </a:ext>
            </a:extLst>
          </p:cNvPr>
          <p:cNvCxnSpPr>
            <a:cxnSpLocks/>
          </p:cNvCxnSpPr>
          <p:nvPr/>
        </p:nvCxnSpPr>
        <p:spPr>
          <a:xfrm>
            <a:off x="2696358" y="320992"/>
            <a:ext cx="0" cy="58659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A8FD35A-7865-CE43-92FB-0F8C3DB43328}"/>
              </a:ext>
            </a:extLst>
          </p:cNvPr>
          <p:cNvCxnSpPr>
            <a:cxnSpLocks/>
          </p:cNvCxnSpPr>
          <p:nvPr/>
        </p:nvCxnSpPr>
        <p:spPr>
          <a:xfrm>
            <a:off x="5689388" y="320992"/>
            <a:ext cx="0" cy="63664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EBF75C9-0B4E-0E4A-876C-84BC8C4178B1}"/>
              </a:ext>
            </a:extLst>
          </p:cNvPr>
          <p:cNvCxnSpPr>
            <a:cxnSpLocks/>
          </p:cNvCxnSpPr>
          <p:nvPr/>
        </p:nvCxnSpPr>
        <p:spPr>
          <a:xfrm>
            <a:off x="8796150" y="376586"/>
            <a:ext cx="0" cy="6310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5CCE351-CC65-524D-981F-7FBFC84EDAAD}"/>
              </a:ext>
            </a:extLst>
          </p:cNvPr>
          <p:cNvCxnSpPr>
            <a:cxnSpLocks/>
          </p:cNvCxnSpPr>
          <p:nvPr/>
        </p:nvCxnSpPr>
        <p:spPr>
          <a:xfrm>
            <a:off x="420806" y="2809164"/>
            <a:ext cx="11482106"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693D50A-CF29-5A45-A526-7A1169C9D86C}"/>
              </a:ext>
            </a:extLst>
          </p:cNvPr>
          <p:cNvSpPr txBox="1"/>
          <p:nvPr/>
        </p:nvSpPr>
        <p:spPr>
          <a:xfrm>
            <a:off x="736126" y="4179439"/>
            <a:ext cx="2304195" cy="464294"/>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Scaling</a:t>
            </a:r>
          </a:p>
        </p:txBody>
      </p:sp>
      <p:sp>
        <p:nvSpPr>
          <p:cNvPr id="2" name="TextBox 1">
            <a:extLst>
              <a:ext uri="{FF2B5EF4-FFF2-40B4-BE49-F238E27FC236}">
                <a16:creationId xmlns:a16="http://schemas.microsoft.com/office/drawing/2014/main" id="{662DF5CD-A51E-6845-95B4-4025B71A78FB}"/>
              </a:ext>
            </a:extLst>
          </p:cNvPr>
          <p:cNvSpPr txBox="1"/>
          <p:nvPr/>
        </p:nvSpPr>
        <p:spPr>
          <a:xfrm>
            <a:off x="2867646" y="3085162"/>
            <a:ext cx="2720080" cy="2426755"/>
          </a:xfrm>
          <a:prstGeom prst="rect">
            <a:avLst/>
          </a:prstGeom>
          <a:noFill/>
        </p:spPr>
        <p:txBody>
          <a:bodyPr wrap="square" rtlCol="0">
            <a:spAutoFit/>
          </a:bodyPr>
          <a:lstStyle/>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Each function instance only serves a single invoke at a time.</a:t>
            </a:r>
          </a:p>
          <a:p>
            <a:pPr algn="l"/>
            <a:endParaRPr lang="en-US" sz="216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Lambda increases the number of function instances as needed.</a:t>
            </a:r>
          </a:p>
        </p:txBody>
      </p:sp>
      <p:sp>
        <p:nvSpPr>
          <p:cNvPr id="29" name="TextBox 28">
            <a:extLst>
              <a:ext uri="{FF2B5EF4-FFF2-40B4-BE49-F238E27FC236}">
                <a16:creationId xmlns:a16="http://schemas.microsoft.com/office/drawing/2014/main" id="{C5534455-7B2A-3A45-822F-00DF18B6F01D}"/>
              </a:ext>
            </a:extLst>
          </p:cNvPr>
          <p:cNvSpPr txBox="1"/>
          <p:nvPr/>
        </p:nvSpPr>
        <p:spPr>
          <a:xfrm>
            <a:off x="5922093" y="3103158"/>
            <a:ext cx="2720080" cy="3093732"/>
          </a:xfrm>
          <a:prstGeom prst="rect">
            <a:avLst/>
          </a:prstGeom>
          <a:noFill/>
        </p:spPr>
        <p:txBody>
          <a:bodyPr wrap="square" rtlCol="0">
            <a:spAutoFit/>
          </a:bodyPr>
          <a:lstStyle/>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Each container instance serves concurrent requests up to your limit.</a:t>
            </a:r>
          </a:p>
          <a:p>
            <a:pPr algn="l"/>
            <a:endParaRPr lang="en-US" sz="216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App Runner manages the number of container instances automatically</a:t>
            </a:r>
          </a:p>
        </p:txBody>
      </p:sp>
      <p:sp>
        <p:nvSpPr>
          <p:cNvPr id="33" name="TextBox 32">
            <a:extLst>
              <a:ext uri="{FF2B5EF4-FFF2-40B4-BE49-F238E27FC236}">
                <a16:creationId xmlns:a16="http://schemas.microsoft.com/office/drawing/2014/main" id="{4D44121C-F67A-5941-8952-BA1BACE6C8DC}"/>
              </a:ext>
            </a:extLst>
          </p:cNvPr>
          <p:cNvSpPr txBox="1"/>
          <p:nvPr/>
        </p:nvSpPr>
        <p:spPr>
          <a:xfrm>
            <a:off x="9065224" y="3085162"/>
            <a:ext cx="2720080" cy="2760243"/>
          </a:xfrm>
          <a:prstGeom prst="rect">
            <a:avLst/>
          </a:prstGeom>
          <a:noFill/>
        </p:spPr>
        <p:txBody>
          <a:bodyPr wrap="square" rtlCol="0">
            <a:spAutoFit/>
          </a:bodyPr>
          <a:lstStyle/>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No built-in scaling.</a:t>
            </a:r>
          </a:p>
          <a:p>
            <a:pPr algn="l"/>
            <a:endParaRPr lang="en-US" sz="2167"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167" dirty="0">
                <a:latin typeface="Amazon Ember" panose="020B0603020204020204" pitchFamily="34" charset="0"/>
                <a:ea typeface="Amazon Ember" panose="020B0603020204020204" pitchFamily="34" charset="0"/>
                <a:cs typeface="Amazon Ember" panose="020B0603020204020204" pitchFamily="34" charset="0"/>
              </a:rPr>
              <a:t>You implement your own custom scaling policy using an orchestrator, your metrics, and AWS Auto Scaling</a:t>
            </a:r>
          </a:p>
        </p:txBody>
      </p:sp>
    </p:spTree>
    <p:extLst>
      <p:ext uri="{BB962C8B-B14F-4D97-AF65-F5344CB8AC3E}">
        <p14:creationId xmlns:p14="http://schemas.microsoft.com/office/powerpoint/2010/main" val="1453367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1ED4CFA-1B49-E34C-8C03-600E476BC4ED}"/>
              </a:ext>
            </a:extLst>
          </p:cNvPr>
          <p:cNvGrpSpPr/>
          <p:nvPr/>
        </p:nvGrpSpPr>
        <p:grpSpPr>
          <a:xfrm>
            <a:off x="2861479" y="802428"/>
            <a:ext cx="2940731" cy="1740908"/>
            <a:chOff x="717870" y="935617"/>
            <a:chExt cx="3528877" cy="2089089"/>
          </a:xfrm>
        </p:grpSpPr>
        <p:pic>
          <p:nvPicPr>
            <p:cNvPr id="4" name="Graphic 7">
              <a:extLst>
                <a:ext uri="{FF2B5EF4-FFF2-40B4-BE49-F238E27FC236}">
                  <a16:creationId xmlns:a16="http://schemas.microsoft.com/office/drawing/2014/main" id="{465D084D-687F-AB44-90E7-CB66C7728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3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a:extLst>
                <a:ext uri="{FF2B5EF4-FFF2-40B4-BE49-F238E27FC236}">
                  <a16:creationId xmlns:a16="http://schemas.microsoft.com/office/drawing/2014/main" id="{8E6F452B-1A79-684A-AC74-C98BED115FC1}"/>
                </a:ext>
              </a:extLst>
            </p:cNvPr>
            <p:cNvSpPr txBox="1">
              <a:spLocks noChangeArrowheads="1"/>
            </p:cNvSpPr>
            <p:nvPr/>
          </p:nvSpPr>
          <p:spPr bwMode="auto">
            <a:xfrm>
              <a:off x="717870" y="2467553"/>
              <a:ext cx="3528877"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17" dirty="0">
                  <a:latin typeface="Amazon Ember Regular" charset="0"/>
                  <a:cs typeface="Amazon Ember Regular" charset="0"/>
                </a:rPr>
                <a:t>AWS Lambda</a:t>
              </a:r>
            </a:p>
          </p:txBody>
        </p:sp>
      </p:grpSp>
      <p:grpSp>
        <p:nvGrpSpPr>
          <p:cNvPr id="13" name="Group 12">
            <a:extLst>
              <a:ext uri="{FF2B5EF4-FFF2-40B4-BE49-F238E27FC236}">
                <a16:creationId xmlns:a16="http://schemas.microsoft.com/office/drawing/2014/main" id="{2886C5E8-5D72-994A-9E5D-AC7D606932E2}"/>
              </a:ext>
            </a:extLst>
          </p:cNvPr>
          <p:cNvGrpSpPr/>
          <p:nvPr/>
        </p:nvGrpSpPr>
        <p:grpSpPr>
          <a:xfrm>
            <a:off x="5524077" y="802428"/>
            <a:ext cx="3426051" cy="1738666"/>
            <a:chOff x="3912988" y="935617"/>
            <a:chExt cx="4111261" cy="2086398"/>
          </a:xfrm>
        </p:grpSpPr>
        <p:pic>
          <p:nvPicPr>
            <p:cNvPr id="6" name="Graphic 7">
              <a:extLst>
                <a:ext uri="{FF2B5EF4-FFF2-40B4-BE49-F238E27FC236}">
                  <a16:creationId xmlns:a16="http://schemas.microsoft.com/office/drawing/2014/main" id="{C7B13A75-7318-2A4F-93AF-04E8ACC87D5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1194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8">
              <a:extLst>
                <a:ext uri="{FF2B5EF4-FFF2-40B4-BE49-F238E27FC236}">
                  <a16:creationId xmlns:a16="http://schemas.microsoft.com/office/drawing/2014/main" id="{F7724D2B-BF3B-484E-81B9-391332519F11}"/>
                </a:ext>
              </a:extLst>
            </p:cNvPr>
            <p:cNvSpPr txBox="1">
              <a:spLocks noChangeArrowheads="1"/>
            </p:cNvSpPr>
            <p:nvPr/>
          </p:nvSpPr>
          <p:spPr bwMode="auto">
            <a:xfrm>
              <a:off x="3912988" y="2464862"/>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App Runner</a:t>
              </a:r>
            </a:p>
          </p:txBody>
        </p:sp>
      </p:grpSp>
      <p:grpSp>
        <p:nvGrpSpPr>
          <p:cNvPr id="12" name="Group 11">
            <a:extLst>
              <a:ext uri="{FF2B5EF4-FFF2-40B4-BE49-F238E27FC236}">
                <a16:creationId xmlns:a16="http://schemas.microsoft.com/office/drawing/2014/main" id="{2EDDEF84-418D-6941-87B1-3F0AC654B9CE}"/>
              </a:ext>
            </a:extLst>
          </p:cNvPr>
          <p:cNvGrpSpPr/>
          <p:nvPr/>
        </p:nvGrpSpPr>
        <p:grpSpPr>
          <a:xfrm>
            <a:off x="8359254" y="802428"/>
            <a:ext cx="3426051" cy="1738666"/>
            <a:chOff x="9655768" y="935616"/>
            <a:chExt cx="4111261" cy="2086398"/>
          </a:xfrm>
        </p:grpSpPr>
        <p:pic>
          <p:nvPicPr>
            <p:cNvPr id="8" name="Graphic 14">
              <a:extLst>
                <a:ext uri="{FF2B5EF4-FFF2-40B4-BE49-F238E27FC236}">
                  <a16:creationId xmlns:a16="http://schemas.microsoft.com/office/drawing/2014/main" id="{86A1F335-99D2-BE4C-A161-E0231E981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4723" y="935616"/>
              <a:ext cx="1313352" cy="131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577E215-87CA-D242-8295-57FDCA68176A}"/>
                </a:ext>
              </a:extLst>
            </p:cNvPr>
            <p:cNvSpPr txBox="1">
              <a:spLocks noChangeArrowheads="1"/>
            </p:cNvSpPr>
            <p:nvPr/>
          </p:nvSpPr>
          <p:spPr bwMode="auto">
            <a:xfrm>
              <a:off x="9655768" y="2464861"/>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t>
              </a:r>
              <a:r>
                <a:rPr lang="en-US" altLang="en-US" sz="2417" dirty="0" err="1">
                  <a:latin typeface="Amazon Ember Regular" charset="0"/>
                  <a:cs typeface="Amazon Ember Regular" charset="0"/>
                </a:rPr>
                <a:t>Fargate</a:t>
              </a:r>
              <a:endParaRPr lang="en-US" altLang="en-US" sz="2417" dirty="0">
                <a:latin typeface="Amazon Ember Regular" charset="0"/>
                <a:cs typeface="Amazon Ember Regular" charset="0"/>
              </a:endParaRPr>
            </a:p>
          </p:txBody>
        </p:sp>
      </p:grpSp>
      <p:sp>
        <p:nvSpPr>
          <p:cNvPr id="15" name="TextBox 14">
            <a:extLst>
              <a:ext uri="{FF2B5EF4-FFF2-40B4-BE49-F238E27FC236}">
                <a16:creationId xmlns:a16="http://schemas.microsoft.com/office/drawing/2014/main" id="{0B227A31-7B14-7B4D-A4F6-BBE06EE669D8}"/>
              </a:ext>
            </a:extLst>
          </p:cNvPr>
          <p:cNvSpPr txBox="1"/>
          <p:nvPr/>
        </p:nvSpPr>
        <p:spPr>
          <a:xfrm>
            <a:off x="679716" y="4913148"/>
            <a:ext cx="2304195"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Per Request</a:t>
            </a: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Isolation</a:t>
            </a:r>
          </a:p>
        </p:txBody>
      </p:sp>
      <p:cxnSp>
        <p:nvCxnSpPr>
          <p:cNvPr id="16" name="Straight Connector 15">
            <a:extLst>
              <a:ext uri="{FF2B5EF4-FFF2-40B4-BE49-F238E27FC236}">
                <a16:creationId xmlns:a16="http://schemas.microsoft.com/office/drawing/2014/main" id="{79A3D33E-E66E-494D-80A4-8ED5DD709C5B}"/>
              </a:ext>
            </a:extLst>
          </p:cNvPr>
          <p:cNvCxnSpPr>
            <a:cxnSpLocks/>
          </p:cNvCxnSpPr>
          <p:nvPr/>
        </p:nvCxnSpPr>
        <p:spPr>
          <a:xfrm>
            <a:off x="2696358" y="320992"/>
            <a:ext cx="0" cy="58659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A8FD35A-7865-CE43-92FB-0F8C3DB43328}"/>
              </a:ext>
            </a:extLst>
          </p:cNvPr>
          <p:cNvCxnSpPr>
            <a:cxnSpLocks/>
          </p:cNvCxnSpPr>
          <p:nvPr/>
        </p:nvCxnSpPr>
        <p:spPr>
          <a:xfrm>
            <a:off x="5689388" y="320992"/>
            <a:ext cx="0" cy="58659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EBF75C9-0B4E-0E4A-876C-84BC8C4178B1}"/>
              </a:ext>
            </a:extLst>
          </p:cNvPr>
          <p:cNvCxnSpPr>
            <a:cxnSpLocks/>
          </p:cNvCxnSpPr>
          <p:nvPr/>
        </p:nvCxnSpPr>
        <p:spPr>
          <a:xfrm>
            <a:off x="8796150" y="376586"/>
            <a:ext cx="0" cy="58659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5CCE351-CC65-524D-981F-7FBFC84EDAAD}"/>
              </a:ext>
            </a:extLst>
          </p:cNvPr>
          <p:cNvCxnSpPr>
            <a:cxnSpLocks/>
          </p:cNvCxnSpPr>
          <p:nvPr/>
        </p:nvCxnSpPr>
        <p:spPr>
          <a:xfrm>
            <a:off x="420806" y="2809164"/>
            <a:ext cx="11482106" cy="0"/>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Graphic 23">
            <a:extLst>
              <a:ext uri="{FF2B5EF4-FFF2-40B4-BE49-F238E27FC236}">
                <a16:creationId xmlns:a16="http://schemas.microsoft.com/office/drawing/2014/main" id="{ABF25362-350B-CD49-8C9E-5A5C809161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79659" y="3117915"/>
            <a:ext cx="991358" cy="991358"/>
          </a:xfrm>
          <a:prstGeom prst="rect">
            <a:avLst/>
          </a:prstGeom>
        </p:spPr>
      </p:pic>
      <p:pic>
        <p:nvPicPr>
          <p:cNvPr id="25" name="Graphic 24">
            <a:extLst>
              <a:ext uri="{FF2B5EF4-FFF2-40B4-BE49-F238E27FC236}">
                <a16:creationId xmlns:a16="http://schemas.microsoft.com/office/drawing/2014/main" id="{A1A94DA6-3F8B-D54D-8E0F-A48B8817D4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1422" y="3117915"/>
            <a:ext cx="991358" cy="991358"/>
          </a:xfrm>
          <a:prstGeom prst="rect">
            <a:avLst/>
          </a:prstGeom>
        </p:spPr>
      </p:pic>
      <p:pic>
        <p:nvPicPr>
          <p:cNvPr id="26" name="Graphic 25">
            <a:extLst>
              <a:ext uri="{FF2B5EF4-FFF2-40B4-BE49-F238E27FC236}">
                <a16:creationId xmlns:a16="http://schemas.microsoft.com/office/drawing/2014/main" id="{E2996188-C8EC-5843-9EF4-573DC7ED1F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2193" y="3117915"/>
            <a:ext cx="991358" cy="991358"/>
          </a:xfrm>
          <a:prstGeom prst="rect">
            <a:avLst/>
          </a:prstGeom>
        </p:spPr>
      </p:pic>
      <p:cxnSp>
        <p:nvCxnSpPr>
          <p:cNvPr id="27" name="Straight Connector 26">
            <a:extLst>
              <a:ext uri="{FF2B5EF4-FFF2-40B4-BE49-F238E27FC236}">
                <a16:creationId xmlns:a16="http://schemas.microsoft.com/office/drawing/2014/main" id="{D5E57CAE-A939-274A-BEB0-F21872923541}"/>
              </a:ext>
            </a:extLst>
          </p:cNvPr>
          <p:cNvCxnSpPr>
            <a:cxnSpLocks/>
          </p:cNvCxnSpPr>
          <p:nvPr/>
        </p:nvCxnSpPr>
        <p:spPr>
          <a:xfrm>
            <a:off x="354947" y="4471538"/>
            <a:ext cx="11482106"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693D50A-CF29-5A45-A526-7A1169C9D86C}"/>
              </a:ext>
            </a:extLst>
          </p:cNvPr>
          <p:cNvSpPr txBox="1"/>
          <p:nvPr/>
        </p:nvSpPr>
        <p:spPr>
          <a:xfrm>
            <a:off x="684283" y="3243236"/>
            <a:ext cx="2304195" cy="836255"/>
          </a:xfrm>
          <a:prstGeom prst="rect">
            <a:avLst/>
          </a:prstGeom>
          <a:noFill/>
        </p:spPr>
        <p:txBody>
          <a:bodyPr wrap="squar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Per Process</a:t>
            </a:r>
          </a:p>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Isolation</a:t>
            </a:r>
          </a:p>
        </p:txBody>
      </p:sp>
      <p:pic>
        <p:nvPicPr>
          <p:cNvPr id="30" name="Graphic 29">
            <a:extLst>
              <a:ext uri="{FF2B5EF4-FFF2-40B4-BE49-F238E27FC236}">
                <a16:creationId xmlns:a16="http://schemas.microsoft.com/office/drawing/2014/main" id="{BB15A217-1EEA-3B40-B03D-CE7E63BA42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41423" y="4879028"/>
            <a:ext cx="991358" cy="991358"/>
          </a:xfrm>
          <a:prstGeom prst="rect">
            <a:avLst/>
          </a:prstGeom>
        </p:spPr>
      </p:pic>
      <p:pic>
        <p:nvPicPr>
          <p:cNvPr id="31" name="Graphic 30">
            <a:extLst>
              <a:ext uri="{FF2B5EF4-FFF2-40B4-BE49-F238E27FC236}">
                <a16:creationId xmlns:a16="http://schemas.microsoft.com/office/drawing/2014/main" id="{5CFC3400-C3AD-3846-BEF8-AC1A4EE6A5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3164" y="4879028"/>
            <a:ext cx="991358" cy="991358"/>
          </a:xfrm>
          <a:prstGeom prst="rect">
            <a:avLst/>
          </a:prstGeom>
        </p:spPr>
      </p:pic>
      <p:pic>
        <p:nvPicPr>
          <p:cNvPr id="32" name="Graphic 31">
            <a:extLst>
              <a:ext uri="{FF2B5EF4-FFF2-40B4-BE49-F238E27FC236}">
                <a16:creationId xmlns:a16="http://schemas.microsoft.com/office/drawing/2014/main" id="{26DA6111-D0FF-3B4E-823B-4496846122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42193" y="4879028"/>
            <a:ext cx="991358" cy="991358"/>
          </a:xfrm>
          <a:prstGeom prst="rect">
            <a:avLst/>
          </a:prstGeom>
        </p:spPr>
      </p:pic>
    </p:spTree>
    <p:extLst>
      <p:ext uri="{BB962C8B-B14F-4D97-AF65-F5344CB8AC3E}">
        <p14:creationId xmlns:p14="http://schemas.microsoft.com/office/powerpoint/2010/main" val="3020438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FD9104F1-3299-F44D-827A-64508BEA7943}"/>
              </a:ext>
            </a:extLst>
          </p:cNvPr>
          <p:cNvCxnSpPr/>
          <p:nvPr/>
        </p:nvCxnSpPr>
        <p:spPr>
          <a:xfrm>
            <a:off x="1680012" y="4107658"/>
            <a:ext cx="9822657" cy="0"/>
          </a:xfrm>
          <a:prstGeom prst="straightConnector1">
            <a:avLst/>
          </a:prstGeom>
          <a:ln w="120650">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11">
            <a:extLst>
              <a:ext uri="{FF2B5EF4-FFF2-40B4-BE49-F238E27FC236}">
                <a16:creationId xmlns:a16="http://schemas.microsoft.com/office/drawing/2014/main" id="{302D9161-B457-F144-8109-9C761084E9E1}"/>
              </a:ext>
            </a:extLst>
          </p:cNvPr>
          <p:cNvSpPr txBox="1">
            <a:spLocks noChangeArrowheads="1"/>
          </p:cNvSpPr>
          <p:nvPr/>
        </p:nvSpPr>
        <p:spPr bwMode="auto">
          <a:xfrm>
            <a:off x="9036102" y="4563479"/>
            <a:ext cx="2940731" cy="120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17" dirty="0">
                <a:latin typeface="Amazon Ember Regular" charset="0"/>
                <a:cs typeface="Amazon Ember Regular" charset="0"/>
              </a:rPr>
              <a:t>Opinionated</a:t>
            </a:r>
          </a:p>
          <a:p>
            <a:pPr algn="ctr" eaLnBrk="1" hangingPunct="1"/>
            <a:r>
              <a:rPr lang="en-US" altLang="en-US" sz="2417" dirty="0">
                <a:latin typeface="Amazon Ember Regular" charset="0"/>
                <a:cs typeface="Amazon Ember Regular" charset="0"/>
              </a:rPr>
              <a:t>Fully Managed</a:t>
            </a:r>
          </a:p>
          <a:p>
            <a:pPr algn="ctr" eaLnBrk="1" hangingPunct="1"/>
            <a:r>
              <a:rPr lang="en-US" altLang="en-US" sz="2417" dirty="0">
                <a:latin typeface="Amazon Ember Regular" charset="0"/>
                <a:cs typeface="Amazon Ember Regular" charset="0"/>
              </a:rPr>
              <a:t>Simple</a:t>
            </a:r>
          </a:p>
        </p:txBody>
      </p:sp>
      <p:sp>
        <p:nvSpPr>
          <p:cNvPr id="10" name="TextBox 11">
            <a:extLst>
              <a:ext uri="{FF2B5EF4-FFF2-40B4-BE49-F238E27FC236}">
                <a16:creationId xmlns:a16="http://schemas.microsoft.com/office/drawing/2014/main" id="{4C343234-2833-0547-8FA0-E607A0431CE6}"/>
              </a:ext>
            </a:extLst>
          </p:cNvPr>
          <p:cNvSpPr txBox="1">
            <a:spLocks noChangeArrowheads="1"/>
          </p:cNvSpPr>
          <p:nvPr/>
        </p:nvSpPr>
        <p:spPr bwMode="auto">
          <a:xfrm>
            <a:off x="483445" y="4563480"/>
            <a:ext cx="2940731" cy="120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17" dirty="0">
                <a:latin typeface="Amazon Ember Regular" charset="0"/>
                <a:cs typeface="Amazon Ember Regular" charset="0"/>
              </a:rPr>
              <a:t>Configurable</a:t>
            </a:r>
          </a:p>
          <a:p>
            <a:pPr algn="ctr" eaLnBrk="1" hangingPunct="1"/>
            <a:r>
              <a:rPr lang="en-US" altLang="en-US" sz="2417" dirty="0">
                <a:latin typeface="Amazon Ember Regular" charset="0"/>
                <a:cs typeface="Amazon Ember Regular" charset="0"/>
              </a:rPr>
              <a:t>Control</a:t>
            </a:r>
          </a:p>
          <a:p>
            <a:pPr algn="ctr" eaLnBrk="1" hangingPunct="1"/>
            <a:r>
              <a:rPr lang="en-US" altLang="en-US" sz="2417" dirty="0">
                <a:latin typeface="Amazon Ember Regular" charset="0"/>
                <a:cs typeface="Amazon Ember Regular" charset="0"/>
              </a:rPr>
              <a:t>More complex</a:t>
            </a:r>
          </a:p>
        </p:txBody>
      </p:sp>
      <p:grpSp>
        <p:nvGrpSpPr>
          <p:cNvPr id="11" name="Group 10">
            <a:extLst>
              <a:ext uri="{FF2B5EF4-FFF2-40B4-BE49-F238E27FC236}">
                <a16:creationId xmlns:a16="http://schemas.microsoft.com/office/drawing/2014/main" id="{50406E63-65F5-6740-AB45-C11E0A7907AC}"/>
              </a:ext>
            </a:extLst>
          </p:cNvPr>
          <p:cNvGrpSpPr/>
          <p:nvPr/>
        </p:nvGrpSpPr>
        <p:grpSpPr>
          <a:xfrm>
            <a:off x="9125603" y="1905953"/>
            <a:ext cx="2940731" cy="1740908"/>
            <a:chOff x="717870" y="935617"/>
            <a:chExt cx="3528877" cy="2089089"/>
          </a:xfrm>
        </p:grpSpPr>
        <p:pic>
          <p:nvPicPr>
            <p:cNvPr id="12" name="Graphic 7">
              <a:extLst>
                <a:ext uri="{FF2B5EF4-FFF2-40B4-BE49-F238E27FC236}">
                  <a16:creationId xmlns:a16="http://schemas.microsoft.com/office/drawing/2014/main" id="{F732A23A-9FF1-3D4E-96C6-D208535284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3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E5940981-18E8-574F-B6D8-4655E597E2E7}"/>
                </a:ext>
              </a:extLst>
            </p:cNvPr>
            <p:cNvSpPr txBox="1">
              <a:spLocks noChangeArrowheads="1"/>
            </p:cNvSpPr>
            <p:nvPr/>
          </p:nvSpPr>
          <p:spPr bwMode="auto">
            <a:xfrm>
              <a:off x="717870" y="2467553"/>
              <a:ext cx="3528877"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17" dirty="0">
                  <a:latin typeface="Amazon Ember Regular" charset="0"/>
                  <a:cs typeface="Amazon Ember Regular" charset="0"/>
                </a:rPr>
                <a:t>AWS Lambda</a:t>
              </a:r>
            </a:p>
          </p:txBody>
        </p:sp>
      </p:grpSp>
      <p:grpSp>
        <p:nvGrpSpPr>
          <p:cNvPr id="14" name="Group 13">
            <a:extLst>
              <a:ext uri="{FF2B5EF4-FFF2-40B4-BE49-F238E27FC236}">
                <a16:creationId xmlns:a16="http://schemas.microsoft.com/office/drawing/2014/main" id="{61DE0602-B4AA-ED41-9F3A-48DF05239963}"/>
              </a:ext>
            </a:extLst>
          </p:cNvPr>
          <p:cNvGrpSpPr/>
          <p:nvPr/>
        </p:nvGrpSpPr>
        <p:grpSpPr>
          <a:xfrm>
            <a:off x="6354689" y="1905953"/>
            <a:ext cx="3426051" cy="1738666"/>
            <a:chOff x="3912988" y="935617"/>
            <a:chExt cx="4111261" cy="2086398"/>
          </a:xfrm>
        </p:grpSpPr>
        <p:pic>
          <p:nvPicPr>
            <p:cNvPr id="15" name="Graphic 7">
              <a:extLst>
                <a:ext uri="{FF2B5EF4-FFF2-40B4-BE49-F238E27FC236}">
                  <a16:creationId xmlns:a16="http://schemas.microsoft.com/office/drawing/2014/main" id="{3053A282-275A-BF49-BC26-AAE0032C6EF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11944" y="935617"/>
              <a:ext cx="1313351"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6661D5BA-B780-EA4F-BCBB-2B58003C56D1}"/>
                </a:ext>
              </a:extLst>
            </p:cNvPr>
            <p:cNvSpPr txBox="1">
              <a:spLocks noChangeArrowheads="1"/>
            </p:cNvSpPr>
            <p:nvPr/>
          </p:nvSpPr>
          <p:spPr bwMode="auto">
            <a:xfrm>
              <a:off x="3912988" y="2464862"/>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App Runner</a:t>
              </a:r>
            </a:p>
          </p:txBody>
        </p:sp>
      </p:grpSp>
      <p:grpSp>
        <p:nvGrpSpPr>
          <p:cNvPr id="17" name="Group 16">
            <a:extLst>
              <a:ext uri="{FF2B5EF4-FFF2-40B4-BE49-F238E27FC236}">
                <a16:creationId xmlns:a16="http://schemas.microsoft.com/office/drawing/2014/main" id="{41207F7C-2A6D-C443-A66B-10F97CF7FDF6}"/>
              </a:ext>
            </a:extLst>
          </p:cNvPr>
          <p:cNvGrpSpPr/>
          <p:nvPr/>
        </p:nvGrpSpPr>
        <p:grpSpPr>
          <a:xfrm>
            <a:off x="202406" y="1905953"/>
            <a:ext cx="3426051" cy="1738666"/>
            <a:chOff x="9655768" y="935616"/>
            <a:chExt cx="4111261" cy="2086398"/>
          </a:xfrm>
        </p:grpSpPr>
        <p:pic>
          <p:nvPicPr>
            <p:cNvPr id="18" name="Graphic 14">
              <a:extLst>
                <a:ext uri="{FF2B5EF4-FFF2-40B4-BE49-F238E27FC236}">
                  <a16:creationId xmlns:a16="http://schemas.microsoft.com/office/drawing/2014/main" id="{E67F49A2-E248-514D-BD77-476466DE6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4723" y="935616"/>
              <a:ext cx="1313352" cy="131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BBDB4EC5-53A2-C34D-A3E4-2DC1C85790DA}"/>
                </a:ext>
              </a:extLst>
            </p:cNvPr>
            <p:cNvSpPr txBox="1">
              <a:spLocks noChangeArrowheads="1"/>
            </p:cNvSpPr>
            <p:nvPr/>
          </p:nvSpPr>
          <p:spPr bwMode="auto">
            <a:xfrm>
              <a:off x="9655768" y="2464861"/>
              <a:ext cx="4111261"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417" dirty="0">
                  <a:latin typeface="Amazon Ember Regular" charset="0"/>
                  <a:cs typeface="Amazon Ember Regular" charset="0"/>
                </a:rPr>
                <a:t>AWS </a:t>
              </a:r>
              <a:r>
                <a:rPr lang="en-US" altLang="en-US" sz="2417" dirty="0" err="1">
                  <a:latin typeface="Amazon Ember Regular" charset="0"/>
                  <a:cs typeface="Amazon Ember Regular" charset="0"/>
                </a:rPr>
                <a:t>Fargate</a:t>
              </a:r>
              <a:endParaRPr lang="en-US" altLang="en-US" sz="2417" dirty="0">
                <a:latin typeface="Amazon Ember Regular" charset="0"/>
                <a:cs typeface="Amazon Ember Regular" charset="0"/>
              </a:endParaRPr>
            </a:p>
          </p:txBody>
        </p:sp>
      </p:grpSp>
      <p:sp>
        <p:nvSpPr>
          <p:cNvPr id="20" name="Title 1">
            <a:extLst>
              <a:ext uri="{FF2B5EF4-FFF2-40B4-BE49-F238E27FC236}">
                <a16:creationId xmlns:a16="http://schemas.microsoft.com/office/drawing/2014/main" id="{C956FC4D-46DA-FC48-BC53-F4EEDE1272C0}"/>
              </a:ext>
            </a:extLst>
          </p:cNvPr>
          <p:cNvSpPr>
            <a:spLocks noGrp="1"/>
          </p:cNvSpPr>
          <p:nvPr>
            <p:ph type="title"/>
          </p:nvPr>
        </p:nvSpPr>
        <p:spPr>
          <a:xfrm>
            <a:off x="836542" y="474318"/>
            <a:ext cx="11355458" cy="718993"/>
          </a:xfrm>
        </p:spPr>
        <p:txBody>
          <a:bodyPr/>
          <a:lstStyle/>
          <a:p>
            <a:r>
              <a:rPr lang="en-US" sz="3600" dirty="0"/>
              <a:t>A range of serverless compute for different needs</a:t>
            </a:r>
            <a:endParaRPr lang="en-US" sz="3600" dirty="0">
              <a:latin typeface="+mn-lt"/>
              <a:ea typeface="+mn-ea"/>
              <a:cs typeface="+mn-cs"/>
            </a:endParaRPr>
          </a:p>
        </p:txBody>
      </p:sp>
    </p:spTree>
    <p:extLst>
      <p:ext uri="{BB962C8B-B14F-4D97-AF65-F5344CB8AC3E}">
        <p14:creationId xmlns:p14="http://schemas.microsoft.com/office/powerpoint/2010/main" val="27320048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a:xfrm>
            <a:off x="582925" y="2391395"/>
            <a:ext cx="9152478" cy="1240140"/>
          </a:xfrm>
        </p:spPr>
        <p:txBody>
          <a:bodyPr/>
          <a:lstStyle/>
          <a:p>
            <a:r>
              <a:rPr lang="en-US" dirty="0">
                <a:solidFill>
                  <a:schemeClr val="tx1"/>
                </a:solidFill>
              </a:rPr>
              <a:t>Conclusion</a:t>
            </a:r>
          </a:p>
        </p:txBody>
      </p:sp>
      <p:sp>
        <p:nvSpPr>
          <p:cNvPr id="3" name="Text Placeholder 2">
            <a:extLst>
              <a:ext uri="{FF2B5EF4-FFF2-40B4-BE49-F238E27FC236}">
                <a16:creationId xmlns:a16="http://schemas.microsoft.com/office/drawing/2014/main" id="{5FC7C60C-6DDE-2947-ACB0-D77E568699E9}"/>
              </a:ext>
            </a:extLst>
          </p:cNvPr>
          <p:cNvSpPr>
            <a:spLocks noGrp="1"/>
          </p:cNvSpPr>
          <p:nvPr>
            <p:ph type="body" sz="quarter" idx="10"/>
          </p:nvPr>
        </p:nvSpPr>
        <p:spPr>
          <a:xfrm>
            <a:off x="740457" y="3631535"/>
            <a:ext cx="6169030" cy="860853"/>
          </a:xfrm>
        </p:spPr>
        <p:txBody>
          <a:bodyPr>
            <a:normAutofit fontScale="92500" lnSpcReduction="20000"/>
          </a:bodyPr>
          <a:lstStyle/>
          <a:p>
            <a:r>
              <a:rPr lang="en-US" dirty="0"/>
              <a:t>Q&amp;A</a:t>
            </a:r>
            <a:br>
              <a:rPr lang="en-US" dirty="0"/>
            </a:br>
            <a:br>
              <a:rPr lang="en-US" dirty="0"/>
            </a:br>
            <a:r>
              <a:rPr lang="en-US" dirty="0"/>
              <a:t>Or chat with @</a:t>
            </a:r>
            <a:r>
              <a:rPr lang="en-US" dirty="0" err="1"/>
              <a:t>nathankpeck</a:t>
            </a:r>
            <a:r>
              <a:rPr lang="en-US" dirty="0"/>
              <a:t> on Twitter</a:t>
            </a:r>
          </a:p>
        </p:txBody>
      </p:sp>
    </p:spTree>
    <p:extLst>
      <p:ext uri="{BB962C8B-B14F-4D97-AF65-F5344CB8AC3E}">
        <p14:creationId xmlns:p14="http://schemas.microsoft.com/office/powerpoint/2010/main" val="1682956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BBAA3906-1461-F7EB-2BE9-922EBFC78290}"/>
              </a:ext>
            </a:extLst>
          </p:cNvPr>
          <p:cNvSpPr>
            <a:spLocks noGrp="1"/>
          </p:cNvSpPr>
          <p:nvPr>
            <p:ph type="subTitle" idx="1"/>
          </p:nvPr>
        </p:nvSpPr>
        <p:spPr/>
        <p:txBody>
          <a:bodyPr/>
          <a:lstStyle/>
          <a:p>
            <a:r>
              <a:rPr lang="es-CO" dirty="0"/>
              <a:t>Entregando valor</a:t>
            </a:r>
          </a:p>
        </p:txBody>
      </p:sp>
      <p:sp>
        <p:nvSpPr>
          <p:cNvPr id="3" name="Título 2">
            <a:extLst>
              <a:ext uri="{FF2B5EF4-FFF2-40B4-BE49-F238E27FC236}">
                <a16:creationId xmlns:a16="http://schemas.microsoft.com/office/drawing/2014/main" id="{31BCDCCE-5E11-2DFA-D2E3-E5C8489FFB00}"/>
              </a:ext>
            </a:extLst>
          </p:cNvPr>
          <p:cNvSpPr>
            <a:spLocks noGrp="1"/>
          </p:cNvSpPr>
          <p:nvPr>
            <p:ph type="title"/>
          </p:nvPr>
        </p:nvSpPr>
        <p:spPr/>
        <p:txBody>
          <a:bodyPr/>
          <a:lstStyle/>
          <a:p>
            <a:r>
              <a:rPr lang="es-CO" dirty="0"/>
              <a:t>Modo desarrollador en Google </a:t>
            </a:r>
            <a:r>
              <a:rPr lang="es-CO" dirty="0" err="1"/>
              <a:t>chrome</a:t>
            </a:r>
            <a:endParaRPr lang="es-CO" dirty="0"/>
          </a:p>
        </p:txBody>
      </p:sp>
      <p:pic>
        <p:nvPicPr>
          <p:cNvPr id="2050" name="Picture 2">
            <a:extLst>
              <a:ext uri="{FF2B5EF4-FFF2-40B4-BE49-F238E27FC236}">
                <a16:creationId xmlns:a16="http://schemas.microsoft.com/office/drawing/2014/main" id="{766DB839-DC9B-EBA6-B95C-0E837583F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217" y="1112143"/>
            <a:ext cx="8962247" cy="492795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9A27F7D-F6BB-38EF-70BD-0EE44A580F39}"/>
              </a:ext>
            </a:extLst>
          </p:cNvPr>
          <p:cNvSpPr txBox="1"/>
          <p:nvPr/>
        </p:nvSpPr>
        <p:spPr>
          <a:xfrm>
            <a:off x="171834" y="6093296"/>
            <a:ext cx="11848331" cy="646331"/>
          </a:xfrm>
          <a:prstGeom prst="rect">
            <a:avLst/>
          </a:prstGeom>
          <a:noFill/>
        </p:spPr>
        <p:txBody>
          <a:bodyPr wrap="square" rtlCol="0">
            <a:spAutoFit/>
          </a:bodyPr>
          <a:lstStyle/>
          <a:p>
            <a:r>
              <a:rPr lang="es-CO" dirty="0">
                <a:hlinkClick r:id="rId3"/>
              </a:rPr>
              <a:t>https://help.wnpower.com/hc/es/articles/360035684632-Acceder-a-Herramientas-para-desarrolladores-en-Google-Chrome</a:t>
            </a:r>
            <a:endParaRPr lang="es-CO" dirty="0"/>
          </a:p>
          <a:p>
            <a:endParaRPr lang="es-CO" dirty="0"/>
          </a:p>
        </p:txBody>
      </p:sp>
    </p:spTree>
    <p:extLst>
      <p:ext uri="{BB962C8B-B14F-4D97-AF65-F5344CB8AC3E}">
        <p14:creationId xmlns:p14="http://schemas.microsoft.com/office/powerpoint/2010/main" val="1363252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BBAA3906-1461-F7EB-2BE9-922EBFC78290}"/>
              </a:ext>
            </a:extLst>
          </p:cNvPr>
          <p:cNvSpPr>
            <a:spLocks noGrp="1"/>
          </p:cNvSpPr>
          <p:nvPr>
            <p:ph type="subTitle" idx="1"/>
          </p:nvPr>
        </p:nvSpPr>
        <p:spPr/>
        <p:txBody>
          <a:bodyPr/>
          <a:lstStyle/>
          <a:p>
            <a:r>
              <a:rPr lang="es-CO" dirty="0"/>
              <a:t>Entregando valor</a:t>
            </a:r>
          </a:p>
        </p:txBody>
      </p:sp>
      <p:sp>
        <p:nvSpPr>
          <p:cNvPr id="3" name="Título 2">
            <a:extLst>
              <a:ext uri="{FF2B5EF4-FFF2-40B4-BE49-F238E27FC236}">
                <a16:creationId xmlns:a16="http://schemas.microsoft.com/office/drawing/2014/main" id="{31BCDCCE-5E11-2DFA-D2E3-E5C8489FFB00}"/>
              </a:ext>
            </a:extLst>
          </p:cNvPr>
          <p:cNvSpPr>
            <a:spLocks noGrp="1"/>
          </p:cNvSpPr>
          <p:nvPr>
            <p:ph type="title"/>
          </p:nvPr>
        </p:nvSpPr>
        <p:spPr/>
        <p:txBody>
          <a:bodyPr/>
          <a:lstStyle/>
          <a:p>
            <a:r>
              <a:rPr lang="es-CO" dirty="0"/>
              <a:t>Tablero </a:t>
            </a:r>
            <a:r>
              <a:rPr lang="es-CO" dirty="0" err="1"/>
              <a:t>kanban</a:t>
            </a:r>
            <a:endParaRPr lang="es-CO" dirty="0"/>
          </a:p>
        </p:txBody>
      </p:sp>
      <p:pic>
        <p:nvPicPr>
          <p:cNvPr id="5" name="Picture 4" descr="A screenshot of a board&#10;&#10;Description automatically generated with low confidence">
            <a:extLst>
              <a:ext uri="{FF2B5EF4-FFF2-40B4-BE49-F238E27FC236}">
                <a16:creationId xmlns:a16="http://schemas.microsoft.com/office/drawing/2014/main" id="{B6534ECA-B3B6-DD75-61F4-859691045E2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94244" y="882978"/>
            <a:ext cx="6156466" cy="5086033"/>
          </a:xfrm>
          <a:prstGeom prst="rect">
            <a:avLst/>
          </a:prstGeom>
        </p:spPr>
      </p:pic>
    </p:spTree>
    <p:extLst>
      <p:ext uri="{BB962C8B-B14F-4D97-AF65-F5344CB8AC3E}">
        <p14:creationId xmlns:p14="http://schemas.microsoft.com/office/powerpoint/2010/main" val="1183951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BBAA3906-1461-F7EB-2BE9-922EBFC78290}"/>
              </a:ext>
            </a:extLst>
          </p:cNvPr>
          <p:cNvSpPr>
            <a:spLocks noGrp="1"/>
          </p:cNvSpPr>
          <p:nvPr>
            <p:ph type="subTitle" idx="1"/>
          </p:nvPr>
        </p:nvSpPr>
        <p:spPr/>
        <p:txBody>
          <a:bodyPr/>
          <a:lstStyle/>
          <a:p>
            <a:r>
              <a:rPr lang="es-CO" dirty="0"/>
              <a:t>Entregando valor</a:t>
            </a:r>
          </a:p>
        </p:txBody>
      </p:sp>
      <p:sp>
        <p:nvSpPr>
          <p:cNvPr id="3" name="Título 2">
            <a:extLst>
              <a:ext uri="{FF2B5EF4-FFF2-40B4-BE49-F238E27FC236}">
                <a16:creationId xmlns:a16="http://schemas.microsoft.com/office/drawing/2014/main" id="{31BCDCCE-5E11-2DFA-D2E3-E5C8489FFB00}"/>
              </a:ext>
            </a:extLst>
          </p:cNvPr>
          <p:cNvSpPr>
            <a:spLocks noGrp="1"/>
          </p:cNvSpPr>
          <p:nvPr>
            <p:ph type="title"/>
          </p:nvPr>
        </p:nvSpPr>
        <p:spPr/>
        <p:txBody>
          <a:bodyPr/>
          <a:lstStyle/>
          <a:p>
            <a:r>
              <a:rPr lang="es-CO" dirty="0"/>
              <a:t>Tablero Trello</a:t>
            </a:r>
          </a:p>
        </p:txBody>
      </p:sp>
      <p:pic>
        <p:nvPicPr>
          <p:cNvPr id="6" name="Picture 5" descr="A screenshot of a chat&#10;&#10;Description automatically generated with medium confidence">
            <a:extLst>
              <a:ext uri="{FF2B5EF4-FFF2-40B4-BE49-F238E27FC236}">
                <a16:creationId xmlns:a16="http://schemas.microsoft.com/office/drawing/2014/main" id="{D20DDFD2-C2C7-A401-0B91-A46D1CE7A1A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55407" y="1090785"/>
            <a:ext cx="10658168" cy="5002511"/>
          </a:xfrm>
          <a:prstGeom prst="rect">
            <a:avLst/>
          </a:prstGeom>
        </p:spPr>
      </p:pic>
    </p:spTree>
    <p:extLst>
      <p:ext uri="{BB962C8B-B14F-4D97-AF65-F5344CB8AC3E}">
        <p14:creationId xmlns:p14="http://schemas.microsoft.com/office/powerpoint/2010/main" val="1419842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BBAA3906-1461-F7EB-2BE9-922EBFC78290}"/>
              </a:ext>
            </a:extLst>
          </p:cNvPr>
          <p:cNvSpPr>
            <a:spLocks noGrp="1"/>
          </p:cNvSpPr>
          <p:nvPr>
            <p:ph type="subTitle" idx="1"/>
          </p:nvPr>
        </p:nvSpPr>
        <p:spPr/>
        <p:txBody>
          <a:bodyPr/>
          <a:lstStyle/>
          <a:p>
            <a:r>
              <a:rPr lang="es-CO" dirty="0"/>
              <a:t>Entregando valor</a:t>
            </a:r>
          </a:p>
        </p:txBody>
      </p:sp>
      <p:sp>
        <p:nvSpPr>
          <p:cNvPr id="3" name="Título 2">
            <a:extLst>
              <a:ext uri="{FF2B5EF4-FFF2-40B4-BE49-F238E27FC236}">
                <a16:creationId xmlns:a16="http://schemas.microsoft.com/office/drawing/2014/main" id="{31BCDCCE-5E11-2DFA-D2E3-E5C8489FFB00}"/>
              </a:ext>
            </a:extLst>
          </p:cNvPr>
          <p:cNvSpPr>
            <a:spLocks noGrp="1"/>
          </p:cNvSpPr>
          <p:nvPr>
            <p:ph type="title"/>
          </p:nvPr>
        </p:nvSpPr>
        <p:spPr/>
        <p:txBody>
          <a:bodyPr/>
          <a:lstStyle/>
          <a:p>
            <a:r>
              <a:rPr lang="es-CO" dirty="0"/>
              <a:t>Consola de Google Chrome - </a:t>
            </a:r>
            <a:r>
              <a:rPr lang="es-CO" dirty="0" err="1"/>
              <a:t>javascript</a:t>
            </a:r>
            <a:endParaRPr lang="es-CO" dirty="0"/>
          </a:p>
        </p:txBody>
      </p:sp>
      <p:pic>
        <p:nvPicPr>
          <p:cNvPr id="5" name="Picture 4" descr="A screenshot of a computer&#10;&#10;Description automatically generated with medium confidence">
            <a:extLst>
              <a:ext uri="{FF2B5EF4-FFF2-40B4-BE49-F238E27FC236}">
                <a16:creationId xmlns:a16="http://schemas.microsoft.com/office/drawing/2014/main" id="{576E70CB-26EF-9C12-9464-04D25A5C2B5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2722" y="2680933"/>
            <a:ext cx="9497961" cy="2253239"/>
          </a:xfrm>
          <a:prstGeom prst="rect">
            <a:avLst/>
          </a:prstGeom>
        </p:spPr>
      </p:pic>
    </p:spTree>
    <p:extLst>
      <p:ext uri="{BB962C8B-B14F-4D97-AF65-F5344CB8AC3E}">
        <p14:creationId xmlns:p14="http://schemas.microsoft.com/office/powerpoint/2010/main" val="3001672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pic>
        <p:nvPicPr>
          <p:cNvPr id="6" name="Picture 5">
            <a:extLst>
              <a:ext uri="{FF2B5EF4-FFF2-40B4-BE49-F238E27FC236}">
                <a16:creationId xmlns:a16="http://schemas.microsoft.com/office/drawing/2014/main" id="{BC7DFCAA-F956-8FC9-B17D-0DC845913FF6}"/>
              </a:ext>
            </a:extLst>
          </p:cNvPr>
          <p:cNvPicPr>
            <a:picLocks noChangeAspect="1"/>
          </p:cNvPicPr>
          <p:nvPr/>
        </p:nvPicPr>
        <p:blipFill>
          <a:blip r:embed="rId2"/>
          <a:stretch>
            <a:fillRect/>
          </a:stretch>
        </p:blipFill>
        <p:spPr>
          <a:xfrm>
            <a:off x="717753" y="1700382"/>
            <a:ext cx="5722257" cy="4291693"/>
          </a:xfrm>
          <a:prstGeom prst="rect">
            <a:avLst/>
          </a:prstGeom>
        </p:spPr>
      </p:pic>
      <p:sp>
        <p:nvSpPr>
          <p:cNvPr id="7" name="TextBox 6">
            <a:extLst>
              <a:ext uri="{FF2B5EF4-FFF2-40B4-BE49-F238E27FC236}">
                <a16:creationId xmlns:a16="http://schemas.microsoft.com/office/drawing/2014/main" id="{5DAC2AA2-8FBB-1F07-1F7D-02C012B5F7E6}"/>
              </a:ext>
            </a:extLst>
          </p:cNvPr>
          <p:cNvSpPr txBox="1"/>
          <p:nvPr/>
        </p:nvSpPr>
        <p:spPr>
          <a:xfrm>
            <a:off x="6853841" y="1309192"/>
            <a:ext cx="4849586" cy="4967514"/>
          </a:xfrm>
          <a:prstGeom prst="rect">
            <a:avLst/>
          </a:prstGeom>
          <a:noFill/>
        </p:spPr>
        <p:txBody>
          <a:bodyPr wrap="square" rtlCol="0">
            <a:spAutoFit/>
          </a:bodyPr>
          <a:lstStyle/>
          <a:p>
            <a:r>
              <a:rPr lang="en-US" sz="3600" dirty="0"/>
              <a:t>Windows 3.1</a:t>
            </a:r>
          </a:p>
          <a:p>
            <a:endParaRPr lang="en-US" sz="2880" dirty="0"/>
          </a:p>
          <a:p>
            <a:r>
              <a:rPr lang="en-US" sz="2800" dirty="0"/>
              <a:t>Cooperative multitasking</a:t>
            </a:r>
          </a:p>
          <a:p>
            <a:pPr marL="457182" indent="-457182">
              <a:buFont typeface="Arial" panose="020B0604020202020204" pitchFamily="34" charset="0"/>
              <a:buChar char="•"/>
            </a:pPr>
            <a:endParaRPr lang="en-US" sz="2800" dirty="0"/>
          </a:p>
          <a:p>
            <a:r>
              <a:rPr lang="en-US" sz="2800" dirty="0"/>
              <a:t>The foregrounded program is responsible for checking periodically to see if another program is asking to use the CPU. If so the foregrounded program can opt in to yielding to the backgrounded program.</a:t>
            </a:r>
            <a:endParaRPr lang="en-US" sz="2880" dirty="0"/>
          </a:p>
        </p:txBody>
      </p:sp>
    </p:spTree>
    <p:extLst>
      <p:ext uri="{BB962C8B-B14F-4D97-AF65-F5344CB8AC3E}">
        <p14:creationId xmlns:p14="http://schemas.microsoft.com/office/powerpoint/2010/main" val="1862371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FACA55D-1760-357C-946B-7D083E34AA47}"/>
              </a:ext>
            </a:extLst>
          </p:cNvPr>
          <p:cNvSpPr>
            <a:spLocks noGrp="1"/>
          </p:cNvSpPr>
          <p:nvPr>
            <p:ph type="subTitle" idx="1"/>
          </p:nvPr>
        </p:nvSpPr>
        <p:spPr/>
        <p:txBody>
          <a:bodyPr/>
          <a:lstStyle/>
          <a:p>
            <a:r>
              <a:rPr lang="es-CO" dirty="0"/>
              <a:t>Entregando valor</a:t>
            </a:r>
          </a:p>
        </p:txBody>
      </p:sp>
      <p:sp>
        <p:nvSpPr>
          <p:cNvPr id="3" name="Title 2">
            <a:extLst>
              <a:ext uri="{FF2B5EF4-FFF2-40B4-BE49-F238E27FC236}">
                <a16:creationId xmlns:a16="http://schemas.microsoft.com/office/drawing/2014/main" id="{9B94B60D-2FBB-B157-7C37-08F7920485F0}"/>
              </a:ext>
            </a:extLst>
          </p:cNvPr>
          <p:cNvSpPr>
            <a:spLocks noGrp="1"/>
          </p:cNvSpPr>
          <p:nvPr>
            <p:ph type="title"/>
          </p:nvPr>
        </p:nvSpPr>
        <p:spPr/>
        <p:txBody>
          <a:bodyPr/>
          <a:lstStyle/>
          <a:p>
            <a:r>
              <a:rPr lang="es-CO" dirty="0"/>
              <a:t>Hagamos la practica</a:t>
            </a:r>
          </a:p>
        </p:txBody>
      </p:sp>
      <p:pic>
        <p:nvPicPr>
          <p:cNvPr id="7" name="Picture 6">
            <a:extLst>
              <a:ext uri="{FF2B5EF4-FFF2-40B4-BE49-F238E27FC236}">
                <a16:creationId xmlns:a16="http://schemas.microsoft.com/office/drawing/2014/main" id="{018B8330-AC98-C09A-2BFE-07B56C221C20}"/>
              </a:ext>
            </a:extLst>
          </p:cNvPr>
          <p:cNvPicPr>
            <a:picLocks noChangeAspect="1"/>
          </p:cNvPicPr>
          <p:nvPr/>
        </p:nvPicPr>
        <p:blipFill>
          <a:blip r:embed="rId2"/>
          <a:stretch>
            <a:fillRect/>
          </a:stretch>
        </p:blipFill>
        <p:spPr>
          <a:xfrm>
            <a:off x="2373520" y="809833"/>
            <a:ext cx="4966417" cy="5529184"/>
          </a:xfrm>
          <a:prstGeom prst="rect">
            <a:avLst/>
          </a:prstGeom>
        </p:spPr>
      </p:pic>
      <p:sp>
        <p:nvSpPr>
          <p:cNvPr id="9" name="TextBox 8">
            <a:extLst>
              <a:ext uri="{FF2B5EF4-FFF2-40B4-BE49-F238E27FC236}">
                <a16:creationId xmlns:a16="http://schemas.microsoft.com/office/drawing/2014/main" id="{4C56C538-503D-12C1-6E34-8CF987CD744D}"/>
              </a:ext>
            </a:extLst>
          </p:cNvPr>
          <p:cNvSpPr txBox="1"/>
          <p:nvPr/>
        </p:nvSpPr>
        <p:spPr>
          <a:xfrm>
            <a:off x="7423355" y="2782669"/>
            <a:ext cx="6096000" cy="646331"/>
          </a:xfrm>
          <a:prstGeom prst="rect">
            <a:avLst/>
          </a:prstGeom>
          <a:noFill/>
        </p:spPr>
        <p:txBody>
          <a:bodyPr wrap="square">
            <a:spAutoFit/>
          </a:bodyPr>
          <a:lstStyle/>
          <a:p>
            <a:r>
              <a:rPr lang="es-CO" dirty="0">
                <a:hlinkClick r:id="rId3"/>
              </a:rPr>
              <a:t>https://trello.com/b/AACxaIFJ/extensiones</a:t>
            </a:r>
            <a:endParaRPr lang="es-CO" dirty="0"/>
          </a:p>
          <a:p>
            <a:endParaRPr lang="es-CO" dirty="0"/>
          </a:p>
        </p:txBody>
      </p:sp>
    </p:spTree>
    <p:extLst>
      <p:ext uri="{BB962C8B-B14F-4D97-AF65-F5344CB8AC3E}">
        <p14:creationId xmlns:p14="http://schemas.microsoft.com/office/powerpoint/2010/main" val="14500111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Tiene su banco una estrategia fintech? | ProcessMaker">
            <a:extLst>
              <a:ext uri="{FF2B5EF4-FFF2-40B4-BE49-F238E27FC236}">
                <a16:creationId xmlns:a16="http://schemas.microsoft.com/office/drawing/2014/main" id="{44D0C255-7A2C-B971-5140-7033C18B9B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2" b="8020"/>
          <a:stretch/>
        </p:blipFill>
        <p:spPr bwMode="auto">
          <a:xfrm>
            <a:off x="-152026" y="-16042"/>
            <a:ext cx="12528135" cy="70532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993AD91-4AA1-A8CA-31FF-834330466B10}"/>
              </a:ext>
            </a:extLst>
          </p:cNvPr>
          <p:cNvSpPr/>
          <p:nvPr/>
        </p:nvSpPr>
        <p:spPr>
          <a:xfrm>
            <a:off x="-117326" y="1623918"/>
            <a:ext cx="4352441" cy="3500802"/>
          </a:xfrm>
          <a:prstGeom prst="rect">
            <a:avLst/>
          </a:prstGeom>
          <a:solidFill>
            <a:srgbClr val="27292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ítulo 1">
            <a:extLst>
              <a:ext uri="{FF2B5EF4-FFF2-40B4-BE49-F238E27FC236}">
                <a16:creationId xmlns:a16="http://schemas.microsoft.com/office/drawing/2014/main" id="{28492750-E12D-4995-ABCB-5BB846060890}"/>
              </a:ext>
            </a:extLst>
          </p:cNvPr>
          <p:cNvSpPr>
            <a:spLocks noGrp="1"/>
          </p:cNvSpPr>
          <p:nvPr>
            <p:ph type="title"/>
          </p:nvPr>
        </p:nvSpPr>
        <p:spPr>
          <a:xfrm>
            <a:off x="252919" y="1123837"/>
            <a:ext cx="3982196" cy="4601183"/>
          </a:xfrm>
        </p:spPr>
        <p:txBody>
          <a:bodyPr rtlCol="0">
            <a:normAutofit/>
          </a:bodyPr>
          <a:lstStyle/>
          <a:p>
            <a:pPr rtl="0"/>
            <a:r>
              <a:rPr lang="es-ES"/>
              <a:t>Muchas Gracias</a:t>
            </a:r>
          </a:p>
        </p:txBody>
      </p:sp>
    </p:spTree>
    <p:extLst>
      <p:ext uri="{BB962C8B-B14F-4D97-AF65-F5344CB8AC3E}">
        <p14:creationId xmlns:p14="http://schemas.microsoft.com/office/powerpoint/2010/main" val="877967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DC8D94-6D91-C600-D2FD-CFCB2DE73D41}"/>
              </a:ext>
            </a:extLst>
          </p:cNvPr>
          <p:cNvSpPr>
            <a:spLocks noGrp="1"/>
          </p:cNvSpPr>
          <p:nvPr>
            <p:ph type="subTitle" idx="1"/>
          </p:nvPr>
        </p:nvSpPr>
        <p:spPr>
          <a:xfrm>
            <a:off x="1804234" y="1021160"/>
            <a:ext cx="9797832" cy="288032"/>
          </a:xfrm>
        </p:spPr>
        <p:txBody>
          <a:bodyPr/>
          <a:lstStyle/>
          <a:p>
            <a:r>
              <a:rPr lang="es-CO" dirty="0" err="1"/>
              <a:t>Creating</a:t>
            </a:r>
            <a:r>
              <a:rPr lang="es-CO" dirty="0"/>
              <a:t> </a:t>
            </a:r>
            <a:r>
              <a:rPr lang="es-CO" dirty="0" err="1"/>
              <a:t>Value</a:t>
            </a:r>
            <a:endParaRPr lang="es-CO" dirty="0"/>
          </a:p>
        </p:txBody>
      </p:sp>
      <p:sp>
        <p:nvSpPr>
          <p:cNvPr id="3" name="Title 2">
            <a:extLst>
              <a:ext uri="{FF2B5EF4-FFF2-40B4-BE49-F238E27FC236}">
                <a16:creationId xmlns:a16="http://schemas.microsoft.com/office/drawing/2014/main" id="{C373E5D1-93A2-73B8-FCA9-EEA914C150A7}"/>
              </a:ext>
            </a:extLst>
          </p:cNvPr>
          <p:cNvSpPr>
            <a:spLocks noGrp="1"/>
          </p:cNvSpPr>
          <p:nvPr>
            <p:ph type="title"/>
          </p:nvPr>
        </p:nvSpPr>
        <p:spPr>
          <a:xfrm>
            <a:off x="1676415" y="459140"/>
            <a:ext cx="9797832" cy="617612"/>
          </a:xfrm>
        </p:spPr>
        <p:txBody>
          <a:bodyPr/>
          <a:lstStyle/>
          <a:p>
            <a:r>
              <a:rPr lang="en-US" dirty="0"/>
              <a:t>The Evolution of Computing: Unveiling the Digital Revolution</a:t>
            </a:r>
            <a:endParaRPr lang="es-CO" dirty="0"/>
          </a:p>
        </p:txBody>
      </p:sp>
      <p:pic>
        <p:nvPicPr>
          <p:cNvPr id="4" name="Picture 3">
            <a:extLst>
              <a:ext uri="{FF2B5EF4-FFF2-40B4-BE49-F238E27FC236}">
                <a16:creationId xmlns:a16="http://schemas.microsoft.com/office/drawing/2014/main" id="{21B1F491-6A70-7134-0A0D-30A4C8744CE0}"/>
              </a:ext>
            </a:extLst>
          </p:cNvPr>
          <p:cNvPicPr>
            <a:picLocks noChangeAspect="1"/>
          </p:cNvPicPr>
          <p:nvPr/>
        </p:nvPicPr>
        <p:blipFill>
          <a:blip r:embed="rId2"/>
          <a:stretch>
            <a:fillRect/>
          </a:stretch>
        </p:blipFill>
        <p:spPr>
          <a:xfrm>
            <a:off x="589934" y="1638772"/>
            <a:ext cx="5954486" cy="4465865"/>
          </a:xfrm>
          <a:prstGeom prst="rect">
            <a:avLst/>
          </a:prstGeom>
        </p:spPr>
      </p:pic>
      <p:sp>
        <p:nvSpPr>
          <p:cNvPr id="5" name="TextBox 4">
            <a:extLst>
              <a:ext uri="{FF2B5EF4-FFF2-40B4-BE49-F238E27FC236}">
                <a16:creationId xmlns:a16="http://schemas.microsoft.com/office/drawing/2014/main" id="{E6338CC9-87AB-F55A-2C39-C38C324B2F72}"/>
              </a:ext>
            </a:extLst>
          </p:cNvPr>
          <p:cNvSpPr txBox="1"/>
          <p:nvPr/>
        </p:nvSpPr>
        <p:spPr>
          <a:xfrm>
            <a:off x="6984179" y="1638772"/>
            <a:ext cx="4849586" cy="4154984"/>
          </a:xfrm>
          <a:prstGeom prst="rect">
            <a:avLst/>
          </a:prstGeom>
          <a:noFill/>
        </p:spPr>
        <p:txBody>
          <a:bodyPr wrap="square" rtlCol="0">
            <a:spAutoFit/>
          </a:bodyPr>
          <a:lstStyle/>
          <a:p>
            <a:r>
              <a:rPr lang="en-US" sz="2400" dirty="0"/>
              <a:t>Windows 95 and Unix</a:t>
            </a:r>
          </a:p>
          <a:p>
            <a:endParaRPr lang="en-US" sz="2400" dirty="0"/>
          </a:p>
          <a:p>
            <a:r>
              <a:rPr lang="en-US" sz="2400" dirty="0"/>
              <a:t>Preemptive multitasking</a:t>
            </a:r>
          </a:p>
          <a:p>
            <a:pPr marL="457182" indent="-457182">
              <a:buFont typeface="Arial" panose="020B0604020202020204" pitchFamily="34" charset="0"/>
              <a:buChar char="•"/>
            </a:pPr>
            <a:endParaRPr lang="en-US" sz="2400" dirty="0"/>
          </a:p>
          <a:p>
            <a:r>
              <a:rPr lang="en-US" sz="2400" dirty="0"/>
              <a:t>The operating system has an interrupt system that can suspend a program, and a scheduler that determines which program should get a CPU time slice next. </a:t>
            </a:r>
          </a:p>
          <a:p>
            <a:endParaRPr lang="en-US" sz="2400" dirty="0"/>
          </a:p>
          <a:p>
            <a:r>
              <a:rPr lang="en-US" sz="2400" dirty="0"/>
              <a:t>Gives the illusion of parallel execution</a:t>
            </a:r>
          </a:p>
        </p:txBody>
      </p:sp>
    </p:spTree>
    <p:extLst>
      <p:ext uri="{BB962C8B-B14F-4D97-AF65-F5344CB8AC3E}">
        <p14:creationId xmlns:p14="http://schemas.microsoft.com/office/powerpoint/2010/main" val="12459760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3486491-1ded-4031-a88b-cb7fa22f9bd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7AC6914A3604454EB88A8B3290FC1ABC" ma:contentTypeVersion="6" ma:contentTypeDescription="Crear nuevo documento." ma:contentTypeScope="" ma:versionID="4f3878ff9fbbac1afaf93789bded61f9">
  <xsd:schema xmlns:xsd="http://www.w3.org/2001/XMLSchema" xmlns:xs="http://www.w3.org/2001/XMLSchema" xmlns:p="http://schemas.microsoft.com/office/2006/metadata/properties" xmlns:ns3="f3486491-1ded-4031-a88b-cb7fa22f9bda" xmlns:ns4="0f5be4ed-84f0-494a-afcf-2a2df0a5e241" targetNamespace="http://schemas.microsoft.com/office/2006/metadata/properties" ma:root="true" ma:fieldsID="34b72112bdf1eff8cbfb4a8dd01df887" ns3:_="" ns4:_="">
    <xsd:import namespace="f3486491-1ded-4031-a88b-cb7fa22f9bda"/>
    <xsd:import namespace="0f5be4ed-84f0-494a-afcf-2a2df0a5e24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486491-1ded-4031-a88b-cb7fa22f9b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5be4ed-84f0-494a-afcf-2a2df0a5e241"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B9BFA2-1FA5-44A1-B975-10D6BF58ECD0}">
  <ds:schemaRefs>
    <ds:schemaRef ds:uri="http://schemas.microsoft.com/sharepoint/v3/contenttype/forms"/>
  </ds:schemaRefs>
</ds:datastoreItem>
</file>

<file path=customXml/itemProps2.xml><?xml version="1.0" encoding="utf-8"?>
<ds:datastoreItem xmlns:ds="http://schemas.openxmlformats.org/officeDocument/2006/customXml" ds:itemID="{30541854-87B3-4953-A183-EF3BD285377B}">
  <ds:schemaRefs>
    <ds:schemaRef ds:uri="0f5be4ed-84f0-494a-afcf-2a2df0a5e241"/>
    <ds:schemaRef ds:uri="f3486491-1ded-4031-a88b-cb7fa22f9b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3A343C4-F7D7-4170-B768-5FE9404E999B}">
  <ds:schemaRefs>
    <ds:schemaRef ds:uri="0f5be4ed-84f0-494a-afcf-2a2df0a5e241"/>
    <ds:schemaRef ds:uri="f3486491-1ded-4031-a88b-cb7fa22f9b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Diseño de arquitectura</Template>
  <TotalTime>8094</TotalTime>
  <Words>3534</Words>
  <Application>Microsoft Office PowerPoint</Application>
  <PresentationFormat>Widescreen</PresentationFormat>
  <Paragraphs>718</Paragraphs>
  <Slides>81</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__Open_Sans_19b540</vt:lpstr>
      <vt:lpstr>Amazon Ember</vt:lpstr>
      <vt:lpstr>Amazon Ember Regular</vt:lpstr>
      <vt:lpstr>Arial</vt:lpstr>
      <vt:lpstr>Calibri</vt:lpstr>
      <vt:lpstr>Corbel</vt:lpstr>
      <vt:lpstr>GeosansLight</vt:lpstr>
      <vt:lpstr>Menlo</vt:lpstr>
      <vt:lpstr>Merriweather</vt:lpstr>
      <vt:lpstr>Monaco</vt:lpstr>
      <vt:lpstr>Tw Cen MT</vt:lpstr>
      <vt:lpstr>Tw Cen MT Condensed</vt:lpstr>
      <vt:lpstr>var(--font-secondary)</vt:lpstr>
      <vt:lpstr>Wingdings 3</vt:lpstr>
      <vt:lpstr>Integral</vt:lpstr>
      <vt:lpstr>Emprendemos</vt:lpstr>
      <vt:lpstr>trabajo que tendrá más salidas</vt:lpstr>
      <vt:lpstr>Extender funcionalidades de aplicaciones</vt:lpstr>
      <vt:lpstr>Conecting the Dots</vt:lpstr>
      <vt:lpstr>What is concurrency?</vt:lpstr>
      <vt:lpstr>PowerPoint Presentation</vt:lpstr>
      <vt:lpstr>The Evolution of Computing: Unveiling the Digital Revolution</vt:lpstr>
      <vt:lpstr>The Evolution of Computing: Unveiling the Digital Revolution</vt:lpstr>
      <vt:lpstr>The Evolution of Computing: Unveiling the Digital Revolution</vt:lpstr>
      <vt:lpstr>The Evolution of Computing: Unveiling the Digital Revolution</vt:lpstr>
      <vt:lpstr>The Evolution of Computing: Unveiling the Digital Revolution</vt:lpstr>
      <vt:lpstr>The Evolution of Computing: Unveiling the Digital Revolution</vt:lpstr>
      <vt:lpstr>The Evolution of Computing: Unveiling the Digital Revolution</vt:lpstr>
      <vt:lpstr>The Evolution of Computing: Unveiling the Digital Revolution</vt:lpstr>
      <vt:lpstr>The Evolution of Computing: Unveiling the Digital Revolution</vt:lpstr>
      <vt:lpstr>The Evolution of Computing: Unveiling the Digital Revolution</vt:lpstr>
      <vt:lpstr>The Evolution of Computing: Unveiling the Digital Revolution</vt:lpstr>
      <vt:lpstr>The Evolution of Computing: Unveiling the Digital Revolution</vt:lpstr>
      <vt:lpstr>The Evolution of Computing: Unveiling the Digital Revolution</vt:lpstr>
      <vt:lpstr>PowerPoint Presentation</vt:lpstr>
      <vt:lpstr>Online applications compete with each other for attention. The middle ground keeps getting smaller. </vt:lpstr>
      <vt:lpstr>How do I build an application that can handle concurrency?</vt:lpstr>
      <vt:lpstr>Serverless technologies help you start out small but then scale out when needed.</vt:lpstr>
      <vt:lpstr>AWS Lambda</vt:lpstr>
      <vt:lpstr>AWS Lambda runs your function in the cloud</vt:lpstr>
      <vt:lpstr>Different ways to execute the code: events</vt:lpstr>
      <vt:lpstr>Different ways to execute the code: web requests</vt:lpstr>
      <vt:lpstr>PowerPoint Presentation</vt:lpstr>
      <vt:lpstr>PowerPoint Presentation</vt:lpstr>
      <vt:lpstr>AWS Lambda lifecycle</vt:lpstr>
      <vt:lpstr>PowerPoint Presentation</vt:lpstr>
      <vt:lpstr>You pay for per millisecond for time spent in init code and invoking the handler function</vt:lpstr>
      <vt:lpstr>AWS Lambda is extremely cost effective when there are gaps between work to do</vt:lpstr>
      <vt:lpstr>When there are multiple concurrent Lambda functions being invoked, each one charges concurrently.</vt:lpstr>
      <vt:lpstr>What about when there are many concurrent Lambda functions?</vt:lpstr>
      <vt:lpstr>Concurrency deep dive</vt:lpstr>
      <vt:lpstr>PowerPoint Presentation</vt:lpstr>
      <vt:lpstr>PowerPoint Presentation</vt:lpstr>
      <vt:lpstr>The more concurrent activity I have, the more wasteful this looks. There are more ms of waiting than ms of executing CPU instructions</vt:lpstr>
      <vt:lpstr>Most modern application frameworks make it possible to handle multiple concurrent requests in a single application process</vt:lpstr>
      <vt:lpstr>Instead of doing nothing while waiting, grab another event and do some work while we wait</vt:lpstr>
      <vt:lpstr>Node.js callbacks</vt:lpstr>
      <vt:lpstr>Node.js async/await</vt:lpstr>
      <vt:lpstr>The amount of possible concurrency depends on the CPU time consumed</vt:lpstr>
      <vt:lpstr>PowerPoint Presentation</vt:lpstr>
      <vt:lpstr>PowerPoint Presentation</vt:lpstr>
      <vt:lpstr>PowerPoint Presentation</vt:lpstr>
      <vt:lpstr>PowerPoint Presentation</vt:lpstr>
      <vt:lpstr>PowerPoint Presentation</vt:lpstr>
      <vt:lpstr>PowerPoint Presentation</vt:lpstr>
      <vt:lpstr>Downsides of concurrency: What happens if you have too many requests per second?</vt:lpstr>
      <vt:lpstr>Solution: load balance across multiple copies of the application process</vt:lpstr>
      <vt:lpstr>AWS App Runner</vt:lpstr>
      <vt:lpstr>AWS App Runner manages horizontal scaling for you</vt:lpstr>
      <vt:lpstr>PowerPoint Presentation</vt:lpstr>
      <vt:lpstr>PowerPoint Presentation</vt:lpstr>
      <vt:lpstr>PowerPoint Presentation</vt:lpstr>
      <vt:lpstr>PowerPoint Presentation</vt:lpstr>
      <vt:lpstr>PowerPoint Presentation</vt:lpstr>
      <vt:lpstr>AWS Fargate</vt:lpstr>
      <vt:lpstr>AWS Fargate provides microVM’s for your containers</vt:lpstr>
      <vt:lpstr>You use an orchestrator to configure and manage your own customized deployment on AWS Fargate</vt:lpstr>
      <vt:lpstr>AWS Fargate gives you more choices</vt:lpstr>
      <vt:lpstr>AWS Fargate gives you more choices</vt:lpstr>
      <vt:lpstr>AWS Fargate gives you more choices</vt:lpstr>
      <vt:lpstr>AWS Fargate charges based on time, not activity</vt:lpstr>
      <vt:lpstr>AWS Fargate price saving strategies</vt:lpstr>
      <vt:lpstr>So which serverless option is right for my application?</vt:lpstr>
      <vt:lpstr>PowerPoint Presentation</vt:lpstr>
      <vt:lpstr>PowerPoint Presentation</vt:lpstr>
      <vt:lpstr>PowerPoint Presentation</vt:lpstr>
      <vt:lpstr>PowerPoint Presentation</vt:lpstr>
      <vt:lpstr>PowerPoint Presentation</vt:lpstr>
      <vt:lpstr>A range of serverless compute for different needs</vt:lpstr>
      <vt:lpstr>Conclusion</vt:lpstr>
      <vt:lpstr>Modo desarrollador en Google chrome</vt:lpstr>
      <vt:lpstr>Tablero kanban</vt:lpstr>
      <vt:lpstr>Tablero Trello</vt:lpstr>
      <vt:lpstr>Consola de Google Chrome - javascript</vt:lpstr>
      <vt:lpstr>Hagamos la practica</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Caso de Estudio Todo Tarjetas S.A</dc:title>
  <dc:creator>Lina Maria Mendoza</dc:creator>
  <cp:lastModifiedBy>Eduard Eugenio Duarte Sepulveda</cp:lastModifiedBy>
  <cp:revision>5</cp:revision>
  <dcterms:created xsi:type="dcterms:W3CDTF">2023-04-22T19:36:18Z</dcterms:created>
  <dcterms:modified xsi:type="dcterms:W3CDTF">2023-07-19T20:14:12Z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0x0101007AC6914A3604454EB88A8B3290FC1ABC</vt:lpwstr>
  </property>
</Properties>
</file>